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19"/>
  </p:notesMasterIdLst>
  <p:sldIdLst>
    <p:sldId id="256" r:id="rId5"/>
    <p:sldId id="276" r:id="rId6"/>
    <p:sldId id="279" r:id="rId7"/>
    <p:sldId id="278" r:id="rId8"/>
    <p:sldId id="272" r:id="rId9"/>
    <p:sldId id="280" r:id="rId10"/>
    <p:sldId id="275" r:id="rId11"/>
    <p:sldId id="274" r:id="rId12"/>
    <p:sldId id="273" r:id="rId13"/>
    <p:sldId id="277" r:id="rId14"/>
    <p:sldId id="269" r:id="rId15"/>
    <p:sldId id="281" r:id="rId16"/>
    <p:sldId id="282" r:id="rId17"/>
    <p:sldId id="268" r:id="rId18"/>
  </p:sldIdLst>
  <p:sldSz cx="12192000" cy="6858000"/>
  <p:notesSz cx="6886575" cy="10017125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D65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77356" autoAdjust="0"/>
  </p:normalViewPr>
  <p:slideViewPr>
    <p:cSldViewPr snapToGrid="0">
      <p:cViewPr varScale="1">
        <p:scale>
          <a:sx n="63" d="100"/>
          <a:sy n="63" d="100"/>
        </p:scale>
        <p:origin x="73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2T21:06:38.14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272 106 24575,'-64'3'0,"-24"-1"0,177-7 0,-14 5 0,-135 1 0,17 1 0,-53-6 0,227-4 0,-88 8 0,-13-1 0,-53 1 0,-134 0 0,231 1 0,82-2 0,-223-1 0,19-1 0,16 4 0,13-1 0,1 0 0,-34-4 0,45 0 0,15-1 0,15-1 0,39 1 0,-33 3 0,-62 1 0,-43 2 0,224-1 0,-316 0 0,278-5 0,-183-7 0,45 10 0,17 2 0,1 0 0,0-1 0,0 0 0,0-1 0,0 0 0,-17-5 0,61 3 0,56 4 0,-53 0 0,-30 0 0,-11 1 0,-38 0 0,27 0 0,-1 0 0,1-1 0,-1-1 0,1 0 0,-1-1 0,-23-5 0,39 7 0,0 0 0,0 0 0,0-1 0,1 1 0,-1 0 0,0 0 0,0 0 0,0 0 0,0 0 0,0 0 0,0 0 0,0 0 0,0 0 0,0 0 0,0 0 0,0 0 0,1 0 0,-1 0 0,0 0 0,0 0 0,0 0 0,0 0 0,0 0 0,0 0 0,0-1 0,0 1 0,0 0 0,0 0 0,0 0 0,0 0 0,0 0 0,0 0 0,0 0 0,0 0 0,0 0 0,0 0 0,0-1 0,0 1 0,0 0 0,0 0 0,0 0 0,0 0 0,0 0 0,0 0 0,0 0 0,0 0 0,0 0 0,0 0 0,0 0 0,0-1 0,0 1 0,18-2 0,23 0 0,31 7 0,-85-5 0,0-1 0,-1-1 0,-13-2 0,111 1 0,-82 3 0,-7 0 0,-20 0 0,-37 0 0,136-2 0,-43 0 0,-26 1 0,-12 1 0,-23-1 0,50-2 0,35 2 0,-50 1 0,-36 0 0,-24 0 0,43 0 0,38 0 0,14 0-1365,-21 0-5461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2T21:06:52.63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301 6 24575,'-2'3'0,"0"0"0,-1 0 0,1 0 0,-1-1 0,1 1 0,-1-1 0,-4 4 0,-1 0 0,6-5 0,0 0 0,-1 0 0,1 0 0,0 0 0,-1 0 0,1-1 0,0 1 0,-1-1 0,1 1 0,0-1 0,-1 0 0,1 0 0,-1 0 0,1 0 0,-1 0 0,1-1 0,0 1 0,-1-1 0,1 1 0,0-1 0,-1 0 0,1 0 0,0 0 0,0 0 0,0 0 0,0-1 0,0 1 0,0 0 0,0-1 0,0 0 0,1 1 0,-1-1 0,0 0 0,1 0 0,-3-4 0,4 6 0,0-1 0,0 0 0,0 1 0,1-1 0,-1 1 0,0-1 0,0 0 0,0 1 0,1-1 0,-1 0 0,0 1 0,1-1 0,-1 1 0,0-1 0,1 1 0,-1-1 0,1 1 0,-1-1 0,1 1 0,-1-1 0,1 1 0,-1 0 0,1-1 0,0 1 0,-1 0 0,1-1 0,-1 1 0,1 0 0,0 0 0,-1 0 0,1-1 0,0 1 0,-1 0 0,1 0 0,0 0 0,-1 0 0,1 0 0,1 0 0,32-1 0,-29 1 0,79 1 0,-127 14 0,-55 10 0,110-27 0,0 1 0,0 0 0,0 0 0,0 2 0,21 2 0,-33-3 0,0 0 0,0 0 0,0 0 0,0 0 0,0 0 0,1 0 0,-1 0 0,0 0 0,0 0 0,0 0 0,0 0 0,0 0 0,0 0 0,0 0 0,1 0 0,-1 0 0,0 0 0,0 0 0,0 1 0,0-1 0,0 0 0,0 0 0,0 0 0,0 0 0,0 0 0,0 0 0,0 0 0,1 0 0,-1 1 0,0-1 0,0 0 0,0 0 0,0 0 0,0 0 0,0 0 0,0 0 0,0 1 0,0-1 0,0 0 0,0 0 0,0 0 0,0 0 0,0 0 0,-1 0 0,1 0 0,0 1 0,0-1 0,0 0 0,0 0 0,0 0 0,0 0 0,0 0 0,0 0 0,0 0 0,-9 6 0,-13 3 0,-10-1 0,-1 0 0,0-2 0,0-1 0,-41 0 0,74-5 0,-1 0 0,0 1 0,1-1 0,-1 0 0,1 0 0,-1 0 0,1 0 0,-1 0 0,1 0 0,-1 0 0,0 0 0,1 0 0,-1 0 0,1 0 0,-1-1 0,1 1 0,-1 0 0,1 0 0,-1 0 0,1-1 0,-1 1 0,1 0 0,-1-1 0,1 1 0,-1 0 0,1-1 0,-1 0 0,13-6 0,26-6 0,-16 8 0,-1 1 0,1 1 0,38-1 0,-60 4 0,0 0 0,0 0 0,1-1 0,-1 1 0,0 0 0,0 0 0,0 0 0,1 0 0,-1 0 0,0 0 0,0 0 0,0 0 0,1 0 0,-1 0 0,0 0 0,0 0 0,0 0 0,1 0 0,-1 0 0,0 0 0,0 0 0,0 1 0,1-1 0,-1 0 0,0 0 0,0 0 0,0 0 0,0 0 0,1 0 0,-1 0 0,0 1 0,0-1 0,0 0 0,0 0 0,0 0 0,1 0 0,-1 1 0,0-1 0,0 0 0,0 0 0,0 0 0,0 0 0,0 1 0,-9 5 0,-17 5 0,-75 14 0,35-10 0,74-16 0,-1 0 0,0 0 0,0 0 0,1 1 0,-1 0 0,0 1 0,1 0 0,-1 0 0,9 2 0,-16-3 0,0 1 0,1-1 0,-1 0 0,1 1 0,-1-1 0,1 0 0,-1 0 0,0 1 0,1-1 0,-1 1 0,0-1 0,1 0 0,-1 1 0,0-1 0,0 1 0,0-1 0,1 0 0,-1 1 0,0-1 0,0 1 0,0-1 0,0 1 0,0-1 0,0 1 0,0-1 0,0 1 0,0-1 0,0 1 0,0-1 0,0 1 0,0 0 0,-13 12 0,-22 3 0,34-15 0,-29 7 0,29-7 0,0-1 0,1 0 0,-1 1 0,1-1 0,-1 0 0,1 0 0,-1 0 0,0 1 0,1-1 0,-1 0 0,1 0 0,-1 0 0,0 0 0,1 0 0,-1 0 0,0 0 0,1 0 0,-1-1 0,1 1 0,-1 0 0,0 0 0,1 0 0,-1-1 0,1 1 0,-1 0 0,1 0 0,-1-1 0,1 1 0,-1-1 0,1 1 0,-1 0 0,1-1 0,-1 1 0,1-1 0,0 1 0,-1-1 0,1 1 0,0-1 0,-1 1 0,1-2 0,0 2 0,0-1 0,1 0 0,-1 1 0,0-1 0,1 1 0,-1-1 0,0 1 0,1-1 0,-1 1 0,1-1 0,-1 1 0,1-1 0,-1 1 0,1-1 0,0 1 0,-1 0 0,1-1 0,0 1 0,-1 0 0,1-1 0,0 1 0,-1 0 0,1 0 0,0 0 0,-1 0 0,1 0 0,0-1 0,0 1 0,-1 0 0,1 1 0,0-1 0,-1 0 0,1 0 0,0 0 0,1 1 0,31 4 0,-28-4 0,13 4-97,-21-2 281,-31-3-904,26 0-12,-10 0-6094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2T21:08:38.72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0 24575,'60'5'120,"-56"-5"-244,0 1 0,1 0 1,-1 1-1,0-1 0,0 1 0,0-1 1,0 1-1,0 0 0,-1 1 0,1-1 1,4 5-1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2T21:09:30.09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118 35 24575,'-117'0'0,"117"0"0,0 0 0,0 0 0,0 0 0,0 0 0,0 0 0,0 0 0,0 0 0,0-1 0,0 1 0,0 0 0,0 0 0,0 0 0,0 0 0,0 0 0,0 0 0,0 0 0,0 0 0,0 0 0,0 0 0,0 0 0,0 0 0,0 0 0,0 0 0,0 0 0,0 0 0,0-1 0,0 1 0,0 0 0,0 0 0,0 0 0,0 0 0,-1 0 0,1 0 0,15-3 0,22-3 0,63-4 0,38-2 0,-182 11 0,-49 2 0,87 0-1365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2T21:09:31.57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 24575,'0'0'-8191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2T21:09:32.02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 24575,'0'0'-8191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2T21:09:34.50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 24575,'0'0'-8191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4183" cy="502596"/>
          </a:xfrm>
          <a:prstGeom prst="rect">
            <a:avLst/>
          </a:prstGeom>
        </p:spPr>
        <p:txBody>
          <a:bodyPr vert="horz" lIns="96588" tIns="48294" rIns="96588" bIns="48294" rtlCol="0"/>
          <a:lstStyle>
            <a:lvl1pPr algn="l">
              <a:defRPr sz="13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900799" y="0"/>
            <a:ext cx="2984183" cy="502596"/>
          </a:xfrm>
          <a:prstGeom prst="rect">
            <a:avLst/>
          </a:prstGeom>
        </p:spPr>
        <p:txBody>
          <a:bodyPr vert="horz" lIns="96588" tIns="48294" rIns="96588" bIns="48294" rtlCol="0"/>
          <a:lstStyle>
            <a:lvl1pPr algn="r">
              <a:defRPr sz="1300"/>
            </a:lvl1pPr>
          </a:lstStyle>
          <a:p>
            <a:fld id="{E9713202-51A0-4DB3-9222-3A709DFC5E86}" type="datetimeFigureOut">
              <a:rPr kumimoji="1" lang="ja-JP" altLang="en-US" smtClean="0"/>
              <a:t>2025/12/15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7100" cy="33797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588" tIns="48294" rIns="96588" bIns="48294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8658" y="4820741"/>
            <a:ext cx="5509260" cy="3944243"/>
          </a:xfrm>
          <a:prstGeom prst="rect">
            <a:avLst/>
          </a:prstGeom>
        </p:spPr>
        <p:txBody>
          <a:bodyPr vert="horz" lIns="96588" tIns="48294" rIns="96588" bIns="48294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9514531"/>
            <a:ext cx="2984183" cy="502595"/>
          </a:xfrm>
          <a:prstGeom prst="rect">
            <a:avLst/>
          </a:prstGeom>
        </p:spPr>
        <p:txBody>
          <a:bodyPr vert="horz" lIns="96588" tIns="48294" rIns="96588" bIns="48294" rtlCol="0" anchor="b"/>
          <a:lstStyle>
            <a:lvl1pPr algn="l">
              <a:defRPr sz="13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900799" y="9514531"/>
            <a:ext cx="2984183" cy="502595"/>
          </a:xfrm>
          <a:prstGeom prst="rect">
            <a:avLst/>
          </a:prstGeom>
        </p:spPr>
        <p:txBody>
          <a:bodyPr vert="horz" lIns="96588" tIns="48294" rIns="96588" bIns="48294" rtlCol="0" anchor="b"/>
          <a:lstStyle>
            <a:lvl1pPr algn="r">
              <a:defRPr sz="1300"/>
            </a:lvl1pPr>
          </a:lstStyle>
          <a:p>
            <a:fld id="{53ADC875-24A2-4700-8773-453EB721D13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610285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ADC875-24A2-4700-8773-453EB721D13F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153718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ADC875-24A2-4700-8773-453EB721D13F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453503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DBF437-A8EC-5B7B-34C9-FF3E21EA43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C4D66DCA-8C30-ADED-C688-4CEEE4A07AD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FC306A38-4E14-FADC-7816-239399249F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1D4A508-F043-F7BC-6C85-8104C86C7C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ADC875-24A2-4700-8773-453EB721D13F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150927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ADC875-24A2-4700-8773-453EB721D13F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618310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ADC875-24A2-4700-8773-453EB721D13F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472659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ADC875-24A2-4700-8773-453EB721D13F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792866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6B2A17-84FA-8796-6918-A2A1E7A0EA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E69B5480-EB2C-558B-A119-76A4FC8A71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491B9382-5828-EB18-5542-BEC7919E46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CEA237E3-BE6B-565F-AE85-519F51C4D88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ADC875-24A2-4700-8773-453EB721D13F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948256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ADC875-24A2-4700-8773-453EB721D13F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896970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F1747F-7CE9-84DD-B335-A57D655B97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D114393D-350E-E392-3832-50C99C9A3B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296A51D5-7B4B-1C6E-649E-AD08F8BC4D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DDDC336-A520-9EC6-0952-A9598D628AF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ADC875-24A2-4700-8773-453EB721D13F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543817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1385D-E8A8-4726-97B5-76D8D5C7C689}" type="datetimeFigureOut">
              <a:rPr kumimoji="1" lang="ja-JP" altLang="en-US" smtClean="0"/>
              <a:t>2025/12/15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F8E33-491F-481E-A59E-58292D8BD4A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280313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1385D-E8A8-4726-97B5-76D8D5C7C689}" type="datetimeFigureOut">
              <a:rPr kumimoji="1" lang="ja-JP" altLang="en-US" smtClean="0"/>
              <a:t>2025/12/15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F8E33-491F-481E-A59E-58292D8BD4A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429811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1385D-E8A8-4726-97B5-76D8D5C7C689}" type="datetimeFigureOut">
              <a:rPr kumimoji="1" lang="ja-JP" altLang="en-US" smtClean="0"/>
              <a:t>2025/12/15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F8E33-491F-481E-A59E-58292D8BD4A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53543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1385D-E8A8-4726-97B5-76D8D5C7C689}" type="datetimeFigureOut">
              <a:rPr kumimoji="1" lang="ja-JP" altLang="en-US" smtClean="0"/>
              <a:t>2025/12/15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F8E33-491F-481E-A59E-58292D8BD4A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371721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shade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shade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shade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1385D-E8A8-4726-97B5-76D8D5C7C689}" type="datetimeFigureOut">
              <a:rPr kumimoji="1" lang="ja-JP" altLang="en-US" smtClean="0"/>
              <a:t>2025/12/15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F8E33-491F-481E-A59E-58292D8BD4A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112454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1385D-E8A8-4726-97B5-76D8D5C7C689}" type="datetimeFigureOut">
              <a:rPr kumimoji="1" lang="ja-JP" altLang="en-US" smtClean="0"/>
              <a:t>2025/12/15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F8E33-491F-481E-A59E-58292D8BD4A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825915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1385D-E8A8-4726-97B5-76D8D5C7C689}" type="datetimeFigureOut">
              <a:rPr kumimoji="1" lang="ja-JP" altLang="en-US" smtClean="0"/>
              <a:t>2025/12/15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F8E33-491F-481E-A59E-58292D8BD4A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593887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1385D-E8A8-4726-97B5-76D8D5C7C689}" type="datetimeFigureOut">
              <a:rPr kumimoji="1" lang="ja-JP" altLang="en-US" smtClean="0"/>
              <a:t>2025/12/15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F8E33-491F-481E-A59E-58292D8BD4A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830284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1385D-E8A8-4726-97B5-76D8D5C7C689}" type="datetimeFigureOut">
              <a:rPr kumimoji="1" lang="ja-JP" altLang="en-US" smtClean="0"/>
              <a:t>2025/12/15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F8E33-491F-481E-A59E-58292D8BD4A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804104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1385D-E8A8-4726-97B5-76D8D5C7C689}" type="datetimeFigureOut">
              <a:rPr kumimoji="1" lang="ja-JP" altLang="en-US" smtClean="0"/>
              <a:t>2025/12/15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F8E33-491F-481E-A59E-58292D8BD4A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827904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1385D-E8A8-4726-97B5-76D8D5C7C689}" type="datetimeFigureOut">
              <a:rPr kumimoji="1" lang="ja-JP" altLang="en-US" smtClean="0"/>
              <a:t>2025/12/15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F8E33-491F-481E-A59E-58292D8BD4A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619132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B201385D-E8A8-4726-97B5-76D8D5C7C689}" type="datetimeFigureOut">
              <a:rPr kumimoji="1" lang="ja-JP" altLang="en-US" smtClean="0"/>
              <a:t>2025/12/15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2AEF8E33-491F-481E-A59E-58292D8BD4A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304115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13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80.png"/><Relationship Id="rId12" Type="http://schemas.openxmlformats.org/officeDocument/2006/relationships/customXml" Target="../ink/ink4.xml"/><Relationship Id="rId17" Type="http://schemas.openxmlformats.org/officeDocument/2006/relationships/customXml" Target="../ink/ink7.xml"/><Relationship Id="rId2" Type="http://schemas.openxmlformats.org/officeDocument/2006/relationships/image" Target="../media/image5.png"/><Relationship Id="rId16" Type="http://schemas.openxmlformats.org/officeDocument/2006/relationships/customXml" Target="../ink/ink6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.xml"/><Relationship Id="rId11" Type="http://schemas.openxmlformats.org/officeDocument/2006/relationships/image" Target="../media/image10.png"/><Relationship Id="rId5" Type="http://schemas.openxmlformats.org/officeDocument/2006/relationships/image" Target="../media/image8.png"/><Relationship Id="rId15" Type="http://schemas.openxmlformats.org/officeDocument/2006/relationships/image" Target="../media/image12.png"/><Relationship Id="rId10" Type="http://schemas.openxmlformats.org/officeDocument/2006/relationships/customXml" Target="../ink/ink3.xml"/><Relationship Id="rId4" Type="http://schemas.openxmlformats.org/officeDocument/2006/relationships/image" Target="../media/image7.png"/><Relationship Id="rId9" Type="http://schemas.openxmlformats.org/officeDocument/2006/relationships/image" Target="../media/image9.png"/><Relationship Id="rId14" Type="http://schemas.openxmlformats.org/officeDocument/2006/relationships/customXml" Target="../ink/ink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ADFEBC1A-003F-43B1-9313-F8F575E82FD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rcRect t="6680" b="9050"/>
          <a:stretch>
            <a:fillRect/>
          </a:stretch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AAC5B7E9-3794-9669-03AE-C0BB5EF598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59480" y="5306085"/>
            <a:ext cx="3398223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/>
          <a:p>
            <a:r>
              <a:rPr lang="ja-JP" altLang="en-US" sz="1800" b="1" spc="600" dirty="0">
                <a:solidFill>
                  <a:srgbClr val="FFFFFF"/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ゲーム４</a:t>
            </a:r>
            <a:r>
              <a:rPr kumimoji="1" lang="ja-JP" altLang="en-US" sz="1800" b="1" spc="600" dirty="0">
                <a:solidFill>
                  <a:srgbClr val="FFFFFF"/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年制学科３年</a:t>
            </a:r>
            <a:endParaRPr kumimoji="1" lang="en-US" altLang="ja-JP" sz="1800" b="1" spc="600" dirty="0">
              <a:solidFill>
                <a:srgbClr val="FFFFFF"/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  <a:p>
            <a:br>
              <a:rPr lang="en-US" altLang="ja-JP" sz="100" b="1" spc="600" dirty="0">
                <a:solidFill>
                  <a:srgbClr val="FFFFFF"/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</a:br>
            <a:r>
              <a:rPr kumimoji="1" lang="ja-JP" altLang="en-US" b="1" spc="600" dirty="0">
                <a:solidFill>
                  <a:srgbClr val="FFFFFF"/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西口 煌大　</a:t>
            </a:r>
            <a:endParaRPr kumimoji="1" lang="en-US" altLang="ja-JP" sz="3200" b="1" spc="600" dirty="0">
              <a:solidFill>
                <a:srgbClr val="FFFFFF"/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pic>
        <p:nvPicPr>
          <p:cNvPr id="21" name="図 20" descr="背景パターン が含まれている画像&#10;&#10;AI 生成コンテンツは誤りを含む可能性があります。">
            <a:extLst>
              <a:ext uri="{FF2B5EF4-FFF2-40B4-BE49-F238E27FC236}">
                <a16:creationId xmlns:a16="http://schemas.microsoft.com/office/drawing/2014/main" id="{4B93810F-10A7-443C-1165-CF295232482F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7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500"/>
                    </a14:imgEffect>
                    <a14:imgEffect>
                      <a14:saturation sat="253000"/>
                    </a14:imgEffect>
                    <a14:imgEffect>
                      <a14:brightnessContrast bright="44000" contrast="2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7251" y="-2934787"/>
            <a:ext cx="6845137" cy="6845137"/>
          </a:xfrm>
          <a:prstGeom prst="rect">
            <a:avLst/>
          </a:prstGeom>
        </p:spPr>
      </p:pic>
      <p:grpSp>
        <p:nvGrpSpPr>
          <p:cNvPr id="17" name="グループ化 16">
            <a:extLst>
              <a:ext uri="{FF2B5EF4-FFF2-40B4-BE49-F238E27FC236}">
                <a16:creationId xmlns:a16="http://schemas.microsoft.com/office/drawing/2014/main" id="{DEE47442-0C8A-69A5-0CBD-061AB636FEEA}"/>
              </a:ext>
            </a:extLst>
          </p:cNvPr>
          <p:cNvGrpSpPr/>
          <p:nvPr/>
        </p:nvGrpSpPr>
        <p:grpSpPr>
          <a:xfrm>
            <a:off x="709791" y="2211548"/>
            <a:ext cx="10766322" cy="2308324"/>
            <a:chOff x="709791" y="1893960"/>
            <a:chExt cx="10766322" cy="2308324"/>
          </a:xfrm>
        </p:grpSpPr>
        <p:grpSp>
          <p:nvGrpSpPr>
            <p:cNvPr id="15" name="グループ化 14">
              <a:extLst>
                <a:ext uri="{FF2B5EF4-FFF2-40B4-BE49-F238E27FC236}">
                  <a16:creationId xmlns:a16="http://schemas.microsoft.com/office/drawing/2014/main" id="{7EE0F6D6-B6EB-6FF5-F6C0-84644A5143AA}"/>
                </a:ext>
              </a:extLst>
            </p:cNvPr>
            <p:cNvGrpSpPr/>
            <p:nvPr/>
          </p:nvGrpSpPr>
          <p:grpSpPr>
            <a:xfrm>
              <a:off x="709791" y="1893960"/>
              <a:ext cx="10766322" cy="2308324"/>
              <a:chOff x="709791" y="2203203"/>
              <a:chExt cx="10766322" cy="2308324"/>
            </a:xfrm>
          </p:grpSpPr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CDC365EE-95B3-AB37-5641-AC62301D3688}"/>
                  </a:ext>
                </a:extLst>
              </p:cNvPr>
              <p:cNvSpPr txBox="1"/>
              <p:nvPr/>
            </p:nvSpPr>
            <p:spPr>
              <a:xfrm>
                <a:off x="709791" y="2203203"/>
                <a:ext cx="10766322" cy="2308324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  <a:scene3d>
                  <a:camera prst="orthographicFront"/>
                  <a:lightRig rig="threePt" dir="t"/>
                </a:scene3d>
                <a:sp3d extrusionH="57150" contourW="31750" prstMaterial="flat">
                  <a:bevelT w="57150" h="38100" prst="artDeco"/>
                </a:sp3d>
              </a:bodyPr>
              <a:lstStyle/>
              <a:p>
                <a:pPr algn="ctr"/>
                <a:r>
                  <a:rPr kumimoji="1" lang="ja-JP" altLang="en-US" sz="7200" b="1" spc="300" dirty="0">
                    <a:ln w="31750">
                      <a:solidFill>
                        <a:schemeClr val="bg1"/>
                      </a:solidFill>
                    </a:ln>
                    <a:pattFill prst="pct5">
                      <a:fgClr>
                        <a:schemeClr val="bg1"/>
                      </a:fgClr>
                      <a:bgClr>
                        <a:srgbClr val="FFC000"/>
                      </a:bgClr>
                    </a:pattFill>
                    <a:latin typeface="HGP創英角ﾎﾟｯﾌﾟ体" panose="040B0A00000000000000" pitchFamily="50" charset="-128"/>
                    <a:ea typeface="HGP創英角ﾎﾟｯﾌﾟ体" panose="040B0A00000000000000" pitchFamily="50" charset="-128"/>
                  </a:rPr>
                  <a:t>つたえる</a:t>
                </a:r>
                <a:endParaRPr kumimoji="1" lang="en-US" altLang="ja-JP" sz="7200" b="1" spc="300" dirty="0">
                  <a:ln w="31750">
                    <a:solidFill>
                      <a:schemeClr val="bg1"/>
                    </a:solidFill>
                  </a:ln>
                  <a:pattFill prst="pct5">
                    <a:fgClr>
                      <a:schemeClr val="bg1"/>
                    </a:fgClr>
                    <a:bgClr>
                      <a:srgbClr val="FFC000"/>
                    </a:bgClr>
                  </a:pattFill>
                  <a:latin typeface="HGP創英角ﾎﾟｯﾌﾟ体" panose="040B0A00000000000000" pitchFamily="50" charset="-128"/>
                  <a:ea typeface="HGP創英角ﾎﾟｯﾌﾟ体" panose="040B0A00000000000000" pitchFamily="50" charset="-128"/>
                </a:endParaRPr>
              </a:p>
              <a:p>
                <a:pPr algn="ctr"/>
                <a:r>
                  <a:rPr kumimoji="1" lang="ja-JP" altLang="en-US" sz="7200" b="1" spc="300" dirty="0">
                    <a:ln w="25400">
                      <a:solidFill>
                        <a:schemeClr val="bg1"/>
                      </a:solidFill>
                    </a:ln>
                    <a:latin typeface="HGP創英角ﾎﾟｯﾌﾟ体" panose="040B0A00000000000000" pitchFamily="50" charset="-128"/>
                    <a:ea typeface="HGP創英角ﾎﾟｯﾌﾟ体" panose="040B0A00000000000000" pitchFamily="50" charset="-128"/>
                  </a:rPr>
                  <a:t>しゅうしょくさくひん</a:t>
                </a:r>
              </a:p>
            </p:txBody>
          </p:sp>
          <p:pic>
            <p:nvPicPr>
              <p:cNvPr id="11" name="図 10" descr="スーツを着た少年&#10;&#10;AI 生成コンテンツは誤りを含む可能性があります。">
                <a:extLst>
                  <a:ext uri="{FF2B5EF4-FFF2-40B4-BE49-F238E27FC236}">
                    <a16:creationId xmlns:a16="http://schemas.microsoft.com/office/drawing/2014/main" id="{F19050DA-4FE4-D868-D5C5-57AFCCF54C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461385">
                <a:off x="3348088" y="2275566"/>
                <a:ext cx="649847" cy="920521"/>
              </a:xfrm>
              <a:prstGeom prst="rect">
                <a:avLst/>
              </a:prstGeom>
              <a:effectLst>
                <a:glow rad="355600">
                  <a:schemeClr val="accent4">
                    <a:lumMod val="60000"/>
                    <a:lumOff val="40000"/>
                  </a:schemeClr>
                </a:glow>
              </a:effectLst>
            </p:spPr>
          </p:pic>
          <p:pic>
            <p:nvPicPr>
              <p:cNvPr id="14" name="図 13" descr="スーツを着た少年&#10;&#10;AI 生成コンテンツは誤りを含む可能性があります。">
                <a:extLst>
                  <a:ext uri="{FF2B5EF4-FFF2-40B4-BE49-F238E27FC236}">
                    <a16:creationId xmlns:a16="http://schemas.microsoft.com/office/drawing/2014/main" id="{B8A0DD57-BB79-A6B7-350A-00C664C955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518912">
                <a:off x="8354474" y="2288247"/>
                <a:ext cx="649847" cy="920521"/>
              </a:xfrm>
              <a:prstGeom prst="rect">
                <a:avLst/>
              </a:prstGeom>
              <a:effectLst>
                <a:glow rad="355600">
                  <a:srgbClr val="FF0000"/>
                </a:glow>
              </a:effectLst>
            </p:spPr>
          </p:pic>
        </p:grpSp>
        <p:sp>
          <p:nvSpPr>
            <p:cNvPr id="16" name="テキスト ボックス 15">
              <a:extLst>
                <a:ext uri="{FF2B5EF4-FFF2-40B4-BE49-F238E27FC236}">
                  <a16:creationId xmlns:a16="http://schemas.microsoft.com/office/drawing/2014/main" id="{D42306E2-6AD6-D5CC-4C25-34D39F142A65}"/>
                </a:ext>
              </a:extLst>
            </p:cNvPr>
            <p:cNvSpPr txBox="1"/>
            <p:nvPr/>
          </p:nvSpPr>
          <p:spPr>
            <a:xfrm>
              <a:off x="10020736" y="3816106"/>
              <a:ext cx="10436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dirty="0">
                  <a:ln>
                    <a:solidFill>
                      <a:schemeClr val="bg1"/>
                    </a:solidFill>
                  </a:ln>
                </a:rPr>
                <a:t>HAL</a:t>
              </a:r>
              <a:endParaRPr kumimoji="1" lang="ja-JP" altLang="en-US" dirty="0">
                <a:ln>
                  <a:solidFill>
                    <a:schemeClr val="bg1"/>
                  </a:solidFill>
                </a:ln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470944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42E97A0-3802-11BA-F6A5-BCEE7091B0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5B725E7-ECD6-462D-3029-531D115A46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152" y="368596"/>
            <a:ext cx="10515600" cy="1325563"/>
          </a:xfrm>
        </p:spPr>
        <p:txBody>
          <a:bodyPr/>
          <a:lstStyle/>
          <a:p>
            <a:r>
              <a:rPr lang="ja-JP" altLang="en-US" spc="600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 </a:t>
            </a:r>
            <a:r>
              <a:rPr lang="ja-JP" altLang="en-US" sz="4000" spc="600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リズムをとるために</a:t>
            </a:r>
            <a:endParaRPr lang="en-US" altLang="ja-JP" spc="600" dirty="0"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pic>
        <p:nvPicPr>
          <p:cNvPr id="5" name="図 4" descr="テキスト&#10;&#10;AI 生成コンテンツは誤りを含む可能性があります。">
            <a:extLst>
              <a:ext uri="{FF2B5EF4-FFF2-40B4-BE49-F238E27FC236}">
                <a16:creationId xmlns:a16="http://schemas.microsoft.com/office/drawing/2014/main" id="{4DB34DC5-33F7-5782-C9A8-442C65912C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7140" y="1740903"/>
            <a:ext cx="4460880" cy="4041433"/>
          </a:xfrm>
          <a:prstGeom prst="rect">
            <a:avLst/>
          </a:prstGeom>
        </p:spPr>
      </p:pic>
      <p:pic>
        <p:nvPicPr>
          <p:cNvPr id="8" name="図 7" descr="テキスト&#10;&#10;AI 生成コンテンツは誤りを含む可能性があります。">
            <a:extLst>
              <a:ext uri="{FF2B5EF4-FFF2-40B4-BE49-F238E27FC236}">
                <a16:creationId xmlns:a16="http://schemas.microsoft.com/office/drawing/2014/main" id="{48F43F44-1DE5-3D5C-3D05-7C12A726E7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3410" y="700016"/>
            <a:ext cx="3972703" cy="5082320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CB3D717A-2905-5EC8-A3C1-AFA34D73EE3D}"/>
              </a:ext>
            </a:extLst>
          </p:cNvPr>
          <p:cNvSpPr txBox="1"/>
          <p:nvPr/>
        </p:nvSpPr>
        <p:spPr>
          <a:xfrm>
            <a:off x="1219076" y="5920835"/>
            <a:ext cx="4557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FPS</a:t>
            </a:r>
            <a:r>
              <a:rPr kumimoji="1" lang="ja-JP" altLang="en-US" dirty="0"/>
              <a:t>、</a:t>
            </a:r>
            <a:r>
              <a:rPr kumimoji="1" lang="en-US" altLang="ja-JP" dirty="0"/>
              <a:t>BPM</a:t>
            </a:r>
            <a:r>
              <a:rPr kumimoji="1" lang="ja-JP" altLang="en-US" dirty="0"/>
              <a:t>、拍、から </a:t>
            </a:r>
            <a:r>
              <a:rPr kumimoji="1" lang="ja-JP" altLang="en-US" dirty="0">
                <a:solidFill>
                  <a:srgbClr val="FFC000"/>
                </a:solidFill>
              </a:rPr>
              <a:t>拍の間隔の値</a:t>
            </a:r>
            <a:r>
              <a:rPr kumimoji="1" lang="ja-JP" altLang="en-US" dirty="0"/>
              <a:t>を</a:t>
            </a:r>
            <a:r>
              <a:rPr kumimoji="1" lang="ja-JP" altLang="en-US" dirty="0">
                <a:solidFill>
                  <a:srgbClr val="FFC000"/>
                </a:solidFill>
              </a:rPr>
              <a:t>算出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96057838-F3CE-32A4-D80D-73C9E7864FE5}"/>
              </a:ext>
            </a:extLst>
          </p:cNvPr>
          <p:cNvSpPr txBox="1"/>
          <p:nvPr/>
        </p:nvSpPr>
        <p:spPr>
          <a:xfrm>
            <a:off x="6623301" y="5920835"/>
            <a:ext cx="4312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>
                <a:solidFill>
                  <a:srgbClr val="FFC000"/>
                </a:solidFill>
              </a:rPr>
              <a:t>現在の拍数</a:t>
            </a:r>
            <a:r>
              <a:rPr kumimoji="1" lang="ja-JP" altLang="en-US" dirty="0"/>
              <a:t>を</a:t>
            </a:r>
            <a:r>
              <a:rPr kumimoji="1" lang="ja-JP" altLang="en-US" dirty="0">
                <a:solidFill>
                  <a:srgbClr val="FFC000"/>
                </a:solidFill>
              </a:rPr>
              <a:t>監視・更新</a:t>
            </a:r>
          </a:p>
        </p:txBody>
      </p:sp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1919CCA9-F98D-B1C5-2ED1-D9AA73109F6F}"/>
              </a:ext>
            </a:extLst>
          </p:cNvPr>
          <p:cNvCxnSpPr/>
          <p:nvPr/>
        </p:nvCxnSpPr>
        <p:spPr>
          <a:xfrm>
            <a:off x="835152" y="651190"/>
            <a:ext cx="0" cy="760377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86288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931584E-BB39-A105-2EE6-E3D0A528D6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タイトル 1">
            <a:extLst>
              <a:ext uri="{FF2B5EF4-FFF2-40B4-BE49-F238E27FC236}">
                <a16:creationId xmlns:a16="http://schemas.microsoft.com/office/drawing/2014/main" id="{032AB3F1-7DEB-5266-F787-1527A70D6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152" y="368596"/>
            <a:ext cx="10515600" cy="1325563"/>
          </a:xfrm>
        </p:spPr>
        <p:txBody>
          <a:bodyPr/>
          <a:lstStyle/>
          <a:p>
            <a:r>
              <a:rPr lang="ja-JP" altLang="en-US" spc="600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 実装の優先順位</a:t>
            </a:r>
            <a:endParaRPr lang="en-US" altLang="ja-JP" spc="600" dirty="0"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cxnSp>
        <p:nvCxnSpPr>
          <p:cNvPr id="16" name="直線コネクタ 15">
            <a:extLst>
              <a:ext uri="{FF2B5EF4-FFF2-40B4-BE49-F238E27FC236}">
                <a16:creationId xmlns:a16="http://schemas.microsoft.com/office/drawing/2014/main" id="{6A398718-87BF-B197-1EF9-0EF3DB0084C2}"/>
              </a:ext>
            </a:extLst>
          </p:cNvPr>
          <p:cNvCxnSpPr/>
          <p:nvPr/>
        </p:nvCxnSpPr>
        <p:spPr>
          <a:xfrm>
            <a:off x="835152" y="651190"/>
            <a:ext cx="0" cy="760377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083EDDD8-C696-8482-DBD5-0B3C2F64A2DE}"/>
              </a:ext>
            </a:extLst>
          </p:cNvPr>
          <p:cNvSpPr/>
          <p:nvPr/>
        </p:nvSpPr>
        <p:spPr>
          <a:xfrm>
            <a:off x="2231136" y="2169647"/>
            <a:ext cx="2901696" cy="9742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800" dirty="0"/>
              <a:t>情報</a:t>
            </a:r>
            <a:endParaRPr kumimoji="1" lang="ja-JP" altLang="en-US" sz="2000" dirty="0"/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1D9A8F3C-147E-A007-FF02-CA35BA6835D8}"/>
              </a:ext>
            </a:extLst>
          </p:cNvPr>
          <p:cNvSpPr/>
          <p:nvPr/>
        </p:nvSpPr>
        <p:spPr>
          <a:xfrm>
            <a:off x="2231136" y="3597900"/>
            <a:ext cx="2901696" cy="9742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800" dirty="0"/>
              <a:t>インゲーム</a:t>
            </a:r>
            <a:endParaRPr kumimoji="1" lang="ja-JP" altLang="en-US" sz="2000" dirty="0"/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C63574B8-D4F4-7CEB-84D1-E2CAA894505B}"/>
              </a:ext>
            </a:extLst>
          </p:cNvPr>
          <p:cNvSpPr/>
          <p:nvPr/>
        </p:nvSpPr>
        <p:spPr>
          <a:xfrm>
            <a:off x="2231136" y="5026153"/>
            <a:ext cx="2901696" cy="9742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800" dirty="0"/>
              <a:t>演出</a:t>
            </a: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F4238252-2709-3439-11E9-EE84FF432DA3}"/>
              </a:ext>
            </a:extLst>
          </p:cNvPr>
          <p:cNvSpPr txBox="1"/>
          <p:nvPr/>
        </p:nvSpPr>
        <p:spPr>
          <a:xfrm>
            <a:off x="482164" y="1805224"/>
            <a:ext cx="800219" cy="419513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kumimoji="1" lang="ja-JP" altLang="en-US" sz="4000" dirty="0"/>
              <a:t>優先度</a:t>
            </a:r>
          </a:p>
        </p:txBody>
      </p:sp>
      <p:cxnSp>
        <p:nvCxnSpPr>
          <p:cNvPr id="29" name="直線コネクタ 28">
            <a:extLst>
              <a:ext uri="{FF2B5EF4-FFF2-40B4-BE49-F238E27FC236}">
                <a16:creationId xmlns:a16="http://schemas.microsoft.com/office/drawing/2014/main" id="{98621DC9-2446-D891-5270-3C27F5739CAE}"/>
              </a:ext>
            </a:extLst>
          </p:cNvPr>
          <p:cNvCxnSpPr>
            <a:cxnSpLocks/>
          </p:cNvCxnSpPr>
          <p:nvPr/>
        </p:nvCxnSpPr>
        <p:spPr>
          <a:xfrm>
            <a:off x="1670304" y="2474976"/>
            <a:ext cx="0" cy="3304032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DC3F7C41-B27C-2843-3192-A83BBDF17DE2}"/>
              </a:ext>
            </a:extLst>
          </p:cNvPr>
          <p:cNvSpPr txBox="1"/>
          <p:nvPr/>
        </p:nvSpPr>
        <p:spPr>
          <a:xfrm>
            <a:off x="1282383" y="1841139"/>
            <a:ext cx="8002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4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高</a:t>
            </a:r>
            <a:endParaRPr kumimoji="1" lang="ja-JP" altLang="en-US" sz="1400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1D6C2EAC-FB64-75BC-E5A3-6D04B339799D}"/>
              </a:ext>
            </a:extLst>
          </p:cNvPr>
          <p:cNvSpPr txBox="1"/>
          <p:nvPr/>
        </p:nvSpPr>
        <p:spPr>
          <a:xfrm>
            <a:off x="1270195" y="5779008"/>
            <a:ext cx="8002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4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低</a:t>
            </a:r>
            <a:endParaRPr kumimoji="1" lang="ja-JP" altLang="en-US" sz="14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5208AC7E-8FE5-AA8D-42B7-95BC38A6935E}"/>
              </a:ext>
            </a:extLst>
          </p:cNvPr>
          <p:cNvSpPr txBox="1"/>
          <p:nvPr/>
        </p:nvSpPr>
        <p:spPr>
          <a:xfrm>
            <a:off x="5693663" y="2302804"/>
            <a:ext cx="5449822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ja-JP" altLang="en-US" sz="4000" spc="300" dirty="0">
                <a:solidFill>
                  <a:srgbClr val="FFC000"/>
                </a:solidFill>
              </a:rPr>
              <a:t>ゲーム</a:t>
            </a:r>
            <a:r>
              <a:rPr kumimoji="1" lang="ja-JP" altLang="en-US" sz="4000" spc="300" dirty="0"/>
              <a:t>の成立</a:t>
            </a:r>
            <a:endParaRPr kumimoji="1" lang="ja-JP" altLang="en-US" spc="300" dirty="0"/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5BFC3794-0B1E-3777-AC51-DCD35AD21704}"/>
              </a:ext>
            </a:extLst>
          </p:cNvPr>
          <p:cNvSpPr txBox="1"/>
          <p:nvPr/>
        </p:nvSpPr>
        <p:spPr>
          <a:xfrm>
            <a:off x="5693663" y="3773049"/>
            <a:ext cx="5449822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ja-JP" altLang="en-US" sz="4000" spc="300" dirty="0">
                <a:solidFill>
                  <a:srgbClr val="FFC000"/>
                </a:solidFill>
              </a:rPr>
              <a:t>遊び</a:t>
            </a:r>
            <a:r>
              <a:rPr kumimoji="1" lang="ja-JP" altLang="en-US" sz="4000" spc="300" dirty="0"/>
              <a:t>の成立</a:t>
            </a:r>
            <a:endParaRPr kumimoji="1" lang="ja-JP" altLang="en-US" spc="300" dirty="0"/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FE915DDD-63BC-A1F9-DE05-35B068EB7324}"/>
              </a:ext>
            </a:extLst>
          </p:cNvPr>
          <p:cNvSpPr txBox="1"/>
          <p:nvPr/>
        </p:nvSpPr>
        <p:spPr>
          <a:xfrm>
            <a:off x="5693663" y="5243294"/>
            <a:ext cx="5449822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ja-JP" altLang="en-US" sz="4000" spc="300" dirty="0">
                <a:solidFill>
                  <a:srgbClr val="FFC000"/>
                </a:solidFill>
              </a:rPr>
              <a:t>完成度</a:t>
            </a:r>
            <a:r>
              <a:rPr kumimoji="1" lang="ja-JP" altLang="en-US" sz="4000" spc="300" dirty="0"/>
              <a:t>の向上</a:t>
            </a:r>
            <a:endParaRPr kumimoji="1" lang="ja-JP" altLang="en-US" spc="300" dirty="0"/>
          </a:p>
        </p:txBody>
      </p:sp>
    </p:spTree>
    <p:extLst>
      <p:ext uri="{BB962C8B-B14F-4D97-AF65-F5344CB8AC3E}">
        <p14:creationId xmlns:p14="http://schemas.microsoft.com/office/powerpoint/2010/main" val="13163356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8B033D9-07F1-E98F-687F-56F8BE047C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タイトル 1">
            <a:extLst>
              <a:ext uri="{FF2B5EF4-FFF2-40B4-BE49-F238E27FC236}">
                <a16:creationId xmlns:a16="http://schemas.microsoft.com/office/drawing/2014/main" id="{64EDC250-2A1A-4660-00FA-7E13683BA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152" y="368596"/>
            <a:ext cx="10515600" cy="1325563"/>
          </a:xfrm>
        </p:spPr>
        <p:txBody>
          <a:bodyPr/>
          <a:lstStyle/>
          <a:p>
            <a:r>
              <a:rPr lang="ja-JP" altLang="en-US" sz="4000" spc="600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 現状と残タスク</a:t>
            </a:r>
            <a:endParaRPr lang="en-US" altLang="ja-JP" spc="600" dirty="0"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cxnSp>
        <p:nvCxnSpPr>
          <p:cNvPr id="16" name="直線コネクタ 15">
            <a:extLst>
              <a:ext uri="{FF2B5EF4-FFF2-40B4-BE49-F238E27FC236}">
                <a16:creationId xmlns:a16="http://schemas.microsoft.com/office/drawing/2014/main" id="{B619EFB5-B945-4E3C-D760-C96BA4A9D2C8}"/>
              </a:ext>
            </a:extLst>
          </p:cNvPr>
          <p:cNvCxnSpPr/>
          <p:nvPr/>
        </p:nvCxnSpPr>
        <p:spPr>
          <a:xfrm>
            <a:off x="835152" y="651190"/>
            <a:ext cx="0" cy="760377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タイトル 1">
            <a:extLst>
              <a:ext uri="{FF2B5EF4-FFF2-40B4-BE49-F238E27FC236}">
                <a16:creationId xmlns:a16="http://schemas.microsoft.com/office/drawing/2014/main" id="{F3D6B757-8ACC-AE45-54B5-E9E9E5FA9053}"/>
              </a:ext>
            </a:extLst>
          </p:cNvPr>
          <p:cNvSpPr txBox="1">
            <a:spLocks/>
          </p:cNvSpPr>
          <p:nvPr/>
        </p:nvSpPr>
        <p:spPr>
          <a:xfrm>
            <a:off x="1042416" y="169415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ja-JP" altLang="en-US" sz="3600" spc="600" dirty="0">
                <a:solidFill>
                  <a:srgbClr val="FFC000"/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ひととおり遊べる状態</a:t>
            </a:r>
            <a:endParaRPr lang="en-US" altLang="ja-JP" sz="3600" spc="600" dirty="0">
              <a:solidFill>
                <a:srgbClr val="FFC000"/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  <a:p>
            <a:pPr algn="ctr"/>
            <a:endParaRPr lang="en-US" altLang="ja-JP" sz="1050" spc="600" dirty="0">
              <a:solidFill>
                <a:srgbClr val="FFC000"/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  <a:p>
            <a:pPr algn="ctr"/>
            <a:r>
              <a:rPr lang="ja-JP" altLang="en-US" sz="3600" spc="600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 「タイトル」</a:t>
            </a:r>
            <a:r>
              <a:rPr lang="en-US" altLang="ja-JP" sz="3600" spc="600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-</a:t>
            </a:r>
            <a:r>
              <a:rPr lang="ja-JP" altLang="en-US" sz="3600" spc="600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「ゲーム」</a:t>
            </a:r>
            <a:r>
              <a:rPr lang="en-US" altLang="ja-JP" sz="3600" spc="600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-</a:t>
            </a:r>
            <a:r>
              <a:rPr lang="ja-JP" altLang="en-US" sz="3600" spc="600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「リザルト」</a:t>
            </a:r>
            <a:endParaRPr lang="en-US" altLang="ja-JP" sz="3600" spc="600" dirty="0"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sp>
        <p:nvSpPr>
          <p:cNvPr id="18" name="四角形: 角を丸くする 17">
            <a:extLst>
              <a:ext uri="{FF2B5EF4-FFF2-40B4-BE49-F238E27FC236}">
                <a16:creationId xmlns:a16="http://schemas.microsoft.com/office/drawing/2014/main" id="{31394D19-BAC3-1B96-3B78-C1F97DB503F2}"/>
              </a:ext>
            </a:extLst>
          </p:cNvPr>
          <p:cNvSpPr/>
          <p:nvPr/>
        </p:nvSpPr>
        <p:spPr>
          <a:xfrm>
            <a:off x="1042416" y="1694158"/>
            <a:ext cx="847344" cy="1325563"/>
          </a:xfrm>
          <a:prstGeom prst="roundRect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3200" dirty="0"/>
              <a:t>現</a:t>
            </a:r>
            <a:endParaRPr kumimoji="1" lang="en-US" altLang="ja-JP" sz="3200" dirty="0"/>
          </a:p>
          <a:p>
            <a:pPr algn="ctr"/>
            <a:r>
              <a:rPr kumimoji="1" lang="ja-JP" altLang="en-US" sz="3200" dirty="0"/>
              <a:t>状</a:t>
            </a:r>
          </a:p>
        </p:txBody>
      </p:sp>
      <p:sp>
        <p:nvSpPr>
          <p:cNvPr id="19" name="四角形: 角を丸くする 18">
            <a:extLst>
              <a:ext uri="{FF2B5EF4-FFF2-40B4-BE49-F238E27FC236}">
                <a16:creationId xmlns:a16="http://schemas.microsoft.com/office/drawing/2014/main" id="{7CCCF9FE-8F06-D8E9-ECF3-BEE037933C4A}"/>
              </a:ext>
            </a:extLst>
          </p:cNvPr>
          <p:cNvSpPr/>
          <p:nvPr/>
        </p:nvSpPr>
        <p:spPr>
          <a:xfrm>
            <a:off x="1042416" y="3429000"/>
            <a:ext cx="847344" cy="3060404"/>
          </a:xfrm>
          <a:prstGeom prst="roundRect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3200" dirty="0"/>
              <a:t>残タスク</a:t>
            </a:r>
          </a:p>
        </p:txBody>
      </p:sp>
      <p:sp>
        <p:nvSpPr>
          <p:cNvPr id="21" name="フローチャート: 定義済み処理 20">
            <a:extLst>
              <a:ext uri="{FF2B5EF4-FFF2-40B4-BE49-F238E27FC236}">
                <a16:creationId xmlns:a16="http://schemas.microsoft.com/office/drawing/2014/main" id="{32029F1E-883D-2B72-3AC8-383D9C0DF45C}"/>
              </a:ext>
            </a:extLst>
          </p:cNvPr>
          <p:cNvSpPr/>
          <p:nvPr/>
        </p:nvSpPr>
        <p:spPr>
          <a:xfrm>
            <a:off x="2267712" y="4096513"/>
            <a:ext cx="2901696" cy="2392892"/>
          </a:xfrm>
          <a:prstGeom prst="flowChartPredefinedProcess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 dirty="0"/>
              <a:t>スコア表示</a:t>
            </a:r>
            <a:endParaRPr kumimoji="1" lang="en-US" altLang="ja-JP" sz="2400" dirty="0"/>
          </a:p>
          <a:p>
            <a:pPr algn="ctr"/>
            <a:endParaRPr kumimoji="1" lang="en-US" altLang="ja-JP" sz="1600" dirty="0"/>
          </a:p>
          <a:p>
            <a:pPr algn="ctr"/>
            <a:r>
              <a:rPr kumimoji="1" lang="en-US" altLang="ja-JP" sz="2800" dirty="0">
                <a:solidFill>
                  <a:srgbClr val="FFC000"/>
                </a:solidFill>
              </a:rPr>
              <a:t>UI</a:t>
            </a:r>
            <a:r>
              <a:rPr kumimoji="1" lang="ja-JP" altLang="en-US" sz="2800" dirty="0">
                <a:solidFill>
                  <a:srgbClr val="FFC000"/>
                </a:solidFill>
              </a:rPr>
              <a:t>の調整</a:t>
            </a:r>
            <a:endParaRPr kumimoji="1" lang="ja-JP" altLang="en-US" dirty="0">
              <a:solidFill>
                <a:srgbClr val="FFC000"/>
              </a:solidFill>
            </a:endParaRPr>
          </a:p>
        </p:txBody>
      </p:sp>
      <p:sp>
        <p:nvSpPr>
          <p:cNvPr id="22" name="フローチャート: 定義済み処理 21">
            <a:extLst>
              <a:ext uri="{FF2B5EF4-FFF2-40B4-BE49-F238E27FC236}">
                <a16:creationId xmlns:a16="http://schemas.microsoft.com/office/drawing/2014/main" id="{8A04B8CD-FC2E-742B-B92A-0F92626139ED}"/>
              </a:ext>
            </a:extLst>
          </p:cNvPr>
          <p:cNvSpPr/>
          <p:nvPr/>
        </p:nvSpPr>
        <p:spPr>
          <a:xfrm>
            <a:off x="8827008" y="4096514"/>
            <a:ext cx="2901696" cy="2392892"/>
          </a:xfrm>
          <a:prstGeom prst="flowChartPredefinedProcess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 dirty="0"/>
              <a:t>パーティクル</a:t>
            </a:r>
            <a:endParaRPr kumimoji="1" lang="en-US" altLang="ja-JP" sz="2400" dirty="0"/>
          </a:p>
          <a:p>
            <a:pPr algn="ctr"/>
            <a:endParaRPr kumimoji="1" lang="en-US" altLang="ja-JP" sz="2400" dirty="0"/>
          </a:p>
          <a:p>
            <a:pPr algn="ctr"/>
            <a:r>
              <a:rPr kumimoji="1" lang="ja-JP" altLang="en-US" sz="2000" dirty="0"/>
              <a:t>スピードアップ</a:t>
            </a:r>
          </a:p>
        </p:txBody>
      </p:sp>
      <p:sp>
        <p:nvSpPr>
          <p:cNvPr id="23" name="フローチャート: 定義済み処理 22">
            <a:extLst>
              <a:ext uri="{FF2B5EF4-FFF2-40B4-BE49-F238E27FC236}">
                <a16:creationId xmlns:a16="http://schemas.microsoft.com/office/drawing/2014/main" id="{FFCDE642-7BAA-74EA-F732-119A18236208}"/>
              </a:ext>
            </a:extLst>
          </p:cNvPr>
          <p:cNvSpPr/>
          <p:nvPr/>
        </p:nvSpPr>
        <p:spPr>
          <a:xfrm>
            <a:off x="5547360" y="4096515"/>
            <a:ext cx="2901696" cy="2392892"/>
          </a:xfrm>
          <a:prstGeom prst="flowChartPredefinedProcess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 spc="300" dirty="0"/>
              <a:t>敵挙動</a:t>
            </a:r>
            <a:endParaRPr kumimoji="1" lang="en-US" altLang="ja-JP" sz="2400" spc="300" dirty="0"/>
          </a:p>
          <a:p>
            <a:pPr algn="ctr"/>
            <a:endParaRPr kumimoji="1" lang="en-US" altLang="ja-JP" sz="2400" spc="300" dirty="0"/>
          </a:p>
          <a:p>
            <a:pPr algn="ctr"/>
            <a:r>
              <a:rPr kumimoji="1" lang="ja-JP" altLang="en-US" sz="2400" spc="300" dirty="0"/>
              <a:t>難易度調整</a:t>
            </a:r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33268A46-224C-40BF-E908-4DB938050CBF}"/>
              </a:ext>
            </a:extLst>
          </p:cNvPr>
          <p:cNvSpPr/>
          <p:nvPr/>
        </p:nvSpPr>
        <p:spPr>
          <a:xfrm>
            <a:off x="2267712" y="3535680"/>
            <a:ext cx="2901696" cy="560833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 dirty="0"/>
              <a:t>情報</a:t>
            </a:r>
            <a:endParaRPr kumimoji="1" lang="ja-JP" altLang="en-US" dirty="0"/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2030DE30-DA37-A6AA-7762-5FDED21FB632}"/>
              </a:ext>
            </a:extLst>
          </p:cNvPr>
          <p:cNvSpPr/>
          <p:nvPr/>
        </p:nvSpPr>
        <p:spPr>
          <a:xfrm>
            <a:off x="8827008" y="3535680"/>
            <a:ext cx="2901696" cy="560833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 dirty="0"/>
              <a:t>演出</a:t>
            </a:r>
            <a:endParaRPr kumimoji="1" lang="ja-JP" altLang="en-US" dirty="0"/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EBDCD636-1968-F744-9B33-FCDBF7D68F54}"/>
              </a:ext>
            </a:extLst>
          </p:cNvPr>
          <p:cNvSpPr/>
          <p:nvPr/>
        </p:nvSpPr>
        <p:spPr>
          <a:xfrm>
            <a:off x="5547360" y="3535680"/>
            <a:ext cx="2901696" cy="560833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 dirty="0"/>
              <a:t>インゲーム</a:t>
            </a:r>
          </a:p>
        </p:txBody>
      </p:sp>
    </p:spTree>
    <p:extLst>
      <p:ext uri="{BB962C8B-B14F-4D97-AF65-F5344CB8AC3E}">
        <p14:creationId xmlns:p14="http://schemas.microsoft.com/office/powerpoint/2010/main" val="13677442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4D94409-FACF-F512-AF22-B6B872AFD0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53A3A0D-3DD4-A956-6E01-E614A60E29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4645" y="368596"/>
            <a:ext cx="10515600" cy="1325563"/>
          </a:xfrm>
        </p:spPr>
        <p:txBody>
          <a:bodyPr/>
          <a:lstStyle/>
          <a:p>
            <a:r>
              <a:rPr lang="ja-JP" altLang="en-US" sz="4000" spc="600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 完成の見通し</a:t>
            </a:r>
            <a:endParaRPr kumimoji="1" lang="ja-JP" altLang="en-US" spc="600" dirty="0"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F277ED2C-0E79-224B-F512-33A7555D0F1E}"/>
              </a:ext>
            </a:extLst>
          </p:cNvPr>
          <p:cNvCxnSpPr/>
          <p:nvPr/>
        </p:nvCxnSpPr>
        <p:spPr>
          <a:xfrm>
            <a:off x="835152" y="651190"/>
            <a:ext cx="0" cy="760377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8A747950-DABD-C4F0-0773-8BF10992AAC6}"/>
              </a:ext>
            </a:extLst>
          </p:cNvPr>
          <p:cNvSpPr txBox="1"/>
          <p:nvPr/>
        </p:nvSpPr>
        <p:spPr>
          <a:xfrm>
            <a:off x="31299" y="2459504"/>
            <a:ext cx="1216070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4000" spc="300" dirty="0">
                <a:solidFill>
                  <a:srgbClr val="FFC000"/>
                </a:solidFill>
              </a:rPr>
              <a:t>完成条件を満たす構造は実装</a:t>
            </a:r>
            <a:r>
              <a:rPr kumimoji="1" lang="ja-JP" altLang="en-US" sz="4000" spc="300" dirty="0"/>
              <a:t>できており</a:t>
            </a:r>
            <a:endParaRPr kumimoji="1" lang="en-US" altLang="ja-JP" sz="4000" spc="300" dirty="0"/>
          </a:p>
          <a:p>
            <a:pPr algn="ctr"/>
            <a:endParaRPr kumimoji="1" lang="en-US" altLang="ja-JP" sz="4000" spc="300" dirty="0"/>
          </a:p>
          <a:p>
            <a:pPr algn="ctr"/>
            <a:r>
              <a:rPr kumimoji="1" lang="ja-JP" altLang="en-US" sz="4000" spc="300" dirty="0"/>
              <a:t>残っているのは</a:t>
            </a:r>
            <a:r>
              <a:rPr kumimoji="1" lang="ja-JP" altLang="en-US" sz="4000" spc="300" dirty="0">
                <a:solidFill>
                  <a:srgbClr val="FFC000"/>
                </a:solidFill>
              </a:rPr>
              <a:t>体験の完成度を高める要素</a:t>
            </a:r>
            <a:r>
              <a:rPr kumimoji="1" lang="ja-JP" altLang="en-US" sz="4000" spc="300" dirty="0"/>
              <a:t>です</a:t>
            </a:r>
          </a:p>
        </p:txBody>
      </p:sp>
    </p:spTree>
    <p:extLst>
      <p:ext uri="{BB962C8B-B14F-4D97-AF65-F5344CB8AC3E}">
        <p14:creationId xmlns:p14="http://schemas.microsoft.com/office/powerpoint/2010/main" val="7906838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51A669F-9A5C-D8FB-F460-4D2FC3CE47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08310"/>
            <a:ext cx="10515600" cy="3641380"/>
          </a:xfrm>
        </p:spPr>
        <p:txBody>
          <a:bodyPr/>
          <a:lstStyle/>
          <a:p>
            <a:pPr algn="ctr"/>
            <a:r>
              <a:rPr lang="ja-JP" altLang="en-US" b="1" spc="600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ご覧いただきありがとうございました。</a:t>
            </a:r>
            <a:endParaRPr kumimoji="1" lang="ja-JP" altLang="en-US" b="1" spc="600" dirty="0"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540476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BAA4968-E99F-B7BC-09EF-E152355323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フローチャート: 処理 13">
            <a:extLst>
              <a:ext uri="{FF2B5EF4-FFF2-40B4-BE49-F238E27FC236}">
                <a16:creationId xmlns:a16="http://schemas.microsoft.com/office/drawing/2014/main" id="{BA2DC2EE-22AB-FA19-309D-5770892C814B}"/>
              </a:ext>
            </a:extLst>
          </p:cNvPr>
          <p:cNvSpPr/>
          <p:nvPr/>
        </p:nvSpPr>
        <p:spPr>
          <a:xfrm>
            <a:off x="616857" y="1572018"/>
            <a:ext cx="3401568" cy="4596384"/>
          </a:xfrm>
          <a:prstGeom prst="flowChartProcess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12" name="グループ化 11">
            <a:extLst>
              <a:ext uri="{FF2B5EF4-FFF2-40B4-BE49-F238E27FC236}">
                <a16:creationId xmlns:a16="http://schemas.microsoft.com/office/drawing/2014/main" id="{090A070E-95FF-9544-D091-2F949F501084}"/>
              </a:ext>
            </a:extLst>
          </p:cNvPr>
          <p:cNvGrpSpPr/>
          <p:nvPr/>
        </p:nvGrpSpPr>
        <p:grpSpPr>
          <a:xfrm>
            <a:off x="-109728" y="2306741"/>
            <a:ext cx="4754880" cy="3268492"/>
            <a:chOff x="-824121" y="283619"/>
            <a:chExt cx="4754880" cy="3268492"/>
          </a:xfrm>
        </p:grpSpPr>
        <p:sp>
          <p:nvSpPr>
            <p:cNvPr id="5" name="テキスト ボックス 4">
              <a:extLst>
                <a:ext uri="{FF2B5EF4-FFF2-40B4-BE49-F238E27FC236}">
                  <a16:creationId xmlns:a16="http://schemas.microsoft.com/office/drawing/2014/main" id="{51512E1C-0657-1188-18E4-EDAFDAC59190}"/>
                </a:ext>
              </a:extLst>
            </p:cNvPr>
            <p:cNvSpPr txBox="1"/>
            <p:nvPr/>
          </p:nvSpPr>
          <p:spPr>
            <a:xfrm>
              <a:off x="-824121" y="2721114"/>
              <a:ext cx="475488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sz="2400" dirty="0"/>
                <a:t> 西口   煌大 </a:t>
              </a:r>
              <a:endParaRPr kumimoji="1" lang="en-US" altLang="ja-JP" sz="2400" dirty="0"/>
            </a:p>
            <a:p>
              <a:pPr algn="ctr"/>
              <a:r>
                <a:rPr kumimoji="1" lang="en-US" altLang="ja-JP" sz="2400" dirty="0"/>
                <a:t>( </a:t>
              </a:r>
              <a:r>
                <a:rPr kumimoji="1" lang="ja-JP" altLang="en-US" sz="2400" dirty="0"/>
                <a:t>ニシグチ コウタ </a:t>
              </a:r>
              <a:r>
                <a:rPr kumimoji="1" lang="en-US" altLang="ja-JP" sz="2400" dirty="0"/>
                <a:t>)</a:t>
              </a:r>
              <a:endParaRPr kumimoji="1" lang="ja-JP" altLang="en-US" sz="1200" dirty="0"/>
            </a:p>
          </p:txBody>
        </p:sp>
        <p:pic>
          <p:nvPicPr>
            <p:cNvPr id="11" name="図 10" descr="スーツを着ている男はスマイルしている&#10;&#10;AI 生成コンテンツは誤りを含む可能性があります。">
              <a:extLst>
                <a:ext uri="{FF2B5EF4-FFF2-40B4-BE49-F238E27FC236}">
                  <a16:creationId xmlns:a16="http://schemas.microsoft.com/office/drawing/2014/main" id="{6DCCC947-C7E8-4685-E04B-8F7B2D208E5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9198" y="283619"/>
              <a:ext cx="1648242" cy="2334768"/>
            </a:xfrm>
            <a:prstGeom prst="rect">
              <a:avLst/>
            </a:prstGeom>
          </p:spPr>
        </p:pic>
      </p:grpSp>
      <p:sp>
        <p:nvSpPr>
          <p:cNvPr id="23" name="四角形: 対角を切り取る 22">
            <a:extLst>
              <a:ext uri="{FF2B5EF4-FFF2-40B4-BE49-F238E27FC236}">
                <a16:creationId xmlns:a16="http://schemas.microsoft.com/office/drawing/2014/main" id="{DA57E97A-53C1-6793-9FDE-40979D173064}"/>
              </a:ext>
            </a:extLst>
          </p:cNvPr>
          <p:cNvSpPr/>
          <p:nvPr/>
        </p:nvSpPr>
        <p:spPr>
          <a:xfrm>
            <a:off x="5780317" y="2042315"/>
            <a:ext cx="5852160" cy="1048512"/>
          </a:xfrm>
          <a:prstGeom prst="snip2DiagRect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 spc="300" dirty="0"/>
              <a:t>２００４年１１月１９</a:t>
            </a:r>
          </a:p>
        </p:txBody>
      </p:sp>
      <p:sp>
        <p:nvSpPr>
          <p:cNvPr id="24" name="四角形: 対角を切り取る 23">
            <a:extLst>
              <a:ext uri="{FF2B5EF4-FFF2-40B4-BE49-F238E27FC236}">
                <a16:creationId xmlns:a16="http://schemas.microsoft.com/office/drawing/2014/main" id="{65BB171E-4AFD-7670-A0E9-34B06A486289}"/>
              </a:ext>
            </a:extLst>
          </p:cNvPr>
          <p:cNvSpPr/>
          <p:nvPr/>
        </p:nvSpPr>
        <p:spPr>
          <a:xfrm>
            <a:off x="5809638" y="3431298"/>
            <a:ext cx="5852160" cy="1048512"/>
          </a:xfrm>
          <a:prstGeom prst="snip2DiagRect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800" spc="300" dirty="0"/>
              <a:t>カラオケ・卓球</a:t>
            </a:r>
            <a:endParaRPr kumimoji="1" lang="ja-JP" altLang="en-US" spc="300" dirty="0"/>
          </a:p>
        </p:txBody>
      </p:sp>
      <p:sp>
        <p:nvSpPr>
          <p:cNvPr id="25" name="四角形: 対角を切り取る 24">
            <a:extLst>
              <a:ext uri="{FF2B5EF4-FFF2-40B4-BE49-F238E27FC236}">
                <a16:creationId xmlns:a16="http://schemas.microsoft.com/office/drawing/2014/main" id="{9A32C50A-95EB-EE4D-8AEB-DA62AB176A4C}"/>
              </a:ext>
            </a:extLst>
          </p:cNvPr>
          <p:cNvSpPr/>
          <p:nvPr/>
        </p:nvSpPr>
        <p:spPr>
          <a:xfrm>
            <a:off x="5838959" y="4820281"/>
            <a:ext cx="5852160" cy="1048512"/>
          </a:xfrm>
          <a:prstGeom prst="snip2DiagRect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2400" dirty="0"/>
              <a:t>コンソール </a:t>
            </a:r>
            <a:r>
              <a:rPr kumimoji="1" lang="en-US" altLang="ja-JP" sz="2400" dirty="0"/>
              <a:t>x</a:t>
            </a:r>
            <a:r>
              <a:rPr kumimoji="1" lang="ja-JP" altLang="en-US" sz="2400" dirty="0"/>
              <a:t> １　</a:t>
            </a:r>
            <a:r>
              <a:rPr kumimoji="1" lang="en-US" altLang="ja-JP" sz="2400" dirty="0"/>
              <a:t>DirectX 11    x </a:t>
            </a:r>
            <a:r>
              <a:rPr kumimoji="1" lang="ja-JP" altLang="en-US" sz="2400" dirty="0"/>
              <a:t>２</a:t>
            </a:r>
            <a:endParaRPr kumimoji="1" lang="en-US" altLang="ja-JP" sz="2400" dirty="0"/>
          </a:p>
          <a:p>
            <a:r>
              <a:rPr kumimoji="1" lang="en-US" altLang="ja-JP" sz="2400" dirty="0"/>
              <a:t>  Unity    x </a:t>
            </a:r>
            <a:r>
              <a:rPr kumimoji="1" lang="ja-JP" altLang="en-US" sz="2400" dirty="0"/>
              <a:t>２　</a:t>
            </a:r>
            <a:r>
              <a:rPr kumimoji="1" lang="en-US" altLang="ja-JP" sz="2400" dirty="0"/>
              <a:t>UnrealEngine5 x </a:t>
            </a:r>
            <a:r>
              <a:rPr kumimoji="1" lang="ja-JP" altLang="en-US" sz="2400" dirty="0"/>
              <a:t>１</a:t>
            </a:r>
          </a:p>
        </p:txBody>
      </p:sp>
      <p:sp>
        <p:nvSpPr>
          <p:cNvPr id="26" name="四角形: 角を丸くする 25">
            <a:extLst>
              <a:ext uri="{FF2B5EF4-FFF2-40B4-BE49-F238E27FC236}">
                <a16:creationId xmlns:a16="http://schemas.microsoft.com/office/drawing/2014/main" id="{60154A34-0C9D-2D54-77C1-353B0B439DCC}"/>
              </a:ext>
            </a:extLst>
          </p:cNvPr>
          <p:cNvSpPr/>
          <p:nvPr/>
        </p:nvSpPr>
        <p:spPr>
          <a:xfrm>
            <a:off x="4408063" y="2042315"/>
            <a:ext cx="1041258" cy="1048512"/>
          </a:xfrm>
          <a:prstGeom prst="roundRect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dirty="0"/>
              <a:t>生年</a:t>
            </a:r>
            <a:endParaRPr kumimoji="1" lang="en-US" altLang="ja-JP" sz="2000" dirty="0"/>
          </a:p>
          <a:p>
            <a:pPr algn="ctr"/>
            <a:r>
              <a:rPr kumimoji="1" lang="ja-JP" altLang="en-US" sz="2000" dirty="0"/>
              <a:t>月日</a:t>
            </a:r>
            <a:endParaRPr kumimoji="1" lang="ja-JP" altLang="en-US" sz="900" dirty="0"/>
          </a:p>
        </p:txBody>
      </p:sp>
      <p:sp>
        <p:nvSpPr>
          <p:cNvPr id="27" name="四角形: 角を丸くする 26">
            <a:extLst>
              <a:ext uri="{FF2B5EF4-FFF2-40B4-BE49-F238E27FC236}">
                <a16:creationId xmlns:a16="http://schemas.microsoft.com/office/drawing/2014/main" id="{C8AF173B-0390-C924-A5F1-25EB67291098}"/>
              </a:ext>
            </a:extLst>
          </p:cNvPr>
          <p:cNvSpPr/>
          <p:nvPr/>
        </p:nvSpPr>
        <p:spPr>
          <a:xfrm>
            <a:off x="4408063" y="3429000"/>
            <a:ext cx="1041258" cy="1048512"/>
          </a:xfrm>
          <a:prstGeom prst="roundRect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dirty="0"/>
              <a:t>趣味</a:t>
            </a:r>
            <a:endParaRPr kumimoji="1" lang="ja-JP" altLang="en-US" sz="900" dirty="0"/>
          </a:p>
        </p:txBody>
      </p:sp>
      <p:sp>
        <p:nvSpPr>
          <p:cNvPr id="28" name="四角形: 角を丸くする 27">
            <a:extLst>
              <a:ext uri="{FF2B5EF4-FFF2-40B4-BE49-F238E27FC236}">
                <a16:creationId xmlns:a16="http://schemas.microsoft.com/office/drawing/2014/main" id="{7D2907BD-36CF-37CC-30E6-45DF1436C40D}"/>
              </a:ext>
            </a:extLst>
          </p:cNvPr>
          <p:cNvSpPr/>
          <p:nvPr/>
        </p:nvSpPr>
        <p:spPr>
          <a:xfrm>
            <a:off x="4408063" y="4815685"/>
            <a:ext cx="1041258" cy="1048512"/>
          </a:xfrm>
          <a:prstGeom prst="roundRect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dirty="0"/>
              <a:t>制作実績</a:t>
            </a:r>
            <a:endParaRPr kumimoji="1" lang="en-US" altLang="ja-JP" sz="2000" dirty="0"/>
          </a:p>
        </p:txBody>
      </p:sp>
      <p:sp>
        <p:nvSpPr>
          <p:cNvPr id="29" name="タイトル 1">
            <a:extLst>
              <a:ext uri="{FF2B5EF4-FFF2-40B4-BE49-F238E27FC236}">
                <a16:creationId xmlns:a16="http://schemas.microsoft.com/office/drawing/2014/main" id="{301E5C71-B0B2-0C69-3F4D-17917D9226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175" y="368596"/>
            <a:ext cx="10515600" cy="1325563"/>
          </a:xfrm>
        </p:spPr>
        <p:txBody>
          <a:bodyPr/>
          <a:lstStyle/>
          <a:p>
            <a:r>
              <a:rPr lang="ja-JP" altLang="en-US" sz="4000" spc="600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  自己紹介</a:t>
            </a:r>
            <a:endParaRPr kumimoji="1" lang="ja-JP" altLang="en-US" spc="600" dirty="0"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cxnSp>
        <p:nvCxnSpPr>
          <p:cNvPr id="30" name="直線コネクタ 29">
            <a:extLst>
              <a:ext uri="{FF2B5EF4-FFF2-40B4-BE49-F238E27FC236}">
                <a16:creationId xmlns:a16="http://schemas.microsoft.com/office/drawing/2014/main" id="{A94722F1-2114-C294-7959-9EF4E3B29D77}"/>
              </a:ext>
            </a:extLst>
          </p:cNvPr>
          <p:cNvCxnSpPr/>
          <p:nvPr/>
        </p:nvCxnSpPr>
        <p:spPr>
          <a:xfrm>
            <a:off x="835152" y="651190"/>
            <a:ext cx="0" cy="760377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82197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A5C3E71-2373-92A0-E57C-1904652E4F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F3AB7A8-64D8-ADE1-B1C9-A66187D9A6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175" y="368596"/>
            <a:ext cx="10515600" cy="1325563"/>
          </a:xfrm>
        </p:spPr>
        <p:txBody>
          <a:bodyPr/>
          <a:lstStyle/>
          <a:p>
            <a:r>
              <a:rPr lang="ja-JP" altLang="en-US" sz="4000" spc="600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  どんなプログラマ？</a:t>
            </a:r>
            <a:endParaRPr kumimoji="1" lang="ja-JP" altLang="en-US" spc="600" dirty="0"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sp>
        <p:nvSpPr>
          <p:cNvPr id="8" name="タイトル 1">
            <a:extLst>
              <a:ext uri="{FF2B5EF4-FFF2-40B4-BE49-F238E27FC236}">
                <a16:creationId xmlns:a16="http://schemas.microsoft.com/office/drawing/2014/main" id="{E1E0B404-6E0A-959A-600D-E738EFCC5158}"/>
              </a:ext>
            </a:extLst>
          </p:cNvPr>
          <p:cNvSpPr txBox="1">
            <a:spLocks/>
          </p:cNvSpPr>
          <p:nvPr/>
        </p:nvSpPr>
        <p:spPr>
          <a:xfrm>
            <a:off x="838200" y="1031379"/>
            <a:ext cx="10515600" cy="47952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ja-JP" altLang="en-US" sz="4000" spc="600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遊んだ時の</a:t>
            </a:r>
            <a:r>
              <a:rPr lang="ja-JP" altLang="en-US" sz="4000" spc="600" dirty="0">
                <a:solidFill>
                  <a:srgbClr val="FFC000"/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感触</a:t>
            </a:r>
            <a:r>
              <a:rPr lang="ja-JP" altLang="en-US" sz="4000" spc="600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を意識する</a:t>
            </a:r>
            <a:endParaRPr lang="en-US" altLang="ja-JP" sz="4000" spc="600" dirty="0"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  <a:p>
            <a:pPr algn="ctr"/>
            <a:endParaRPr lang="en-US" altLang="ja-JP" spc="600" dirty="0"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  <a:p>
            <a:pPr algn="ctr"/>
            <a:r>
              <a:rPr lang="ja-JP" altLang="en-US" sz="6600" spc="600" dirty="0">
                <a:solidFill>
                  <a:srgbClr val="FFC000"/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体験志向</a:t>
            </a:r>
            <a:r>
              <a:rPr lang="ja-JP" altLang="en-US" sz="6600" spc="600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プログラマ</a:t>
            </a:r>
          </a:p>
        </p:txBody>
      </p:sp>
      <p:sp>
        <p:nvSpPr>
          <p:cNvPr id="9" name="タイトル 1">
            <a:extLst>
              <a:ext uri="{FF2B5EF4-FFF2-40B4-BE49-F238E27FC236}">
                <a16:creationId xmlns:a16="http://schemas.microsoft.com/office/drawing/2014/main" id="{72BB179B-E6B9-FFD7-244A-20C53CBF7710}"/>
              </a:ext>
            </a:extLst>
          </p:cNvPr>
          <p:cNvSpPr txBox="1">
            <a:spLocks/>
          </p:cNvSpPr>
          <p:nvPr/>
        </p:nvSpPr>
        <p:spPr>
          <a:xfrm>
            <a:off x="648711" y="141874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pc="600" dirty="0">
                <a:solidFill>
                  <a:srgbClr val="FFC000"/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　</a:t>
            </a:r>
          </a:p>
        </p:txBody>
      </p:sp>
      <p:cxnSp>
        <p:nvCxnSpPr>
          <p:cNvPr id="4" name="直線コネクタ 3">
            <a:extLst>
              <a:ext uri="{FF2B5EF4-FFF2-40B4-BE49-F238E27FC236}">
                <a16:creationId xmlns:a16="http://schemas.microsoft.com/office/drawing/2014/main" id="{49ACD6AF-40F9-F828-5C47-6B3791B8C01C}"/>
              </a:ext>
            </a:extLst>
          </p:cNvPr>
          <p:cNvCxnSpPr/>
          <p:nvPr/>
        </p:nvCxnSpPr>
        <p:spPr>
          <a:xfrm>
            <a:off x="835152" y="651190"/>
            <a:ext cx="0" cy="760377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33920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20BFA7D-C45B-B816-BDB2-642D397B69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タイトル 1">
            <a:extLst>
              <a:ext uri="{FF2B5EF4-FFF2-40B4-BE49-F238E27FC236}">
                <a16:creationId xmlns:a16="http://schemas.microsoft.com/office/drawing/2014/main" id="{CF14A78F-489F-F80D-07E7-79F3CB46EF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175" y="368596"/>
            <a:ext cx="10515600" cy="1325563"/>
          </a:xfrm>
        </p:spPr>
        <p:txBody>
          <a:bodyPr/>
          <a:lstStyle/>
          <a:p>
            <a:r>
              <a:rPr lang="ja-JP" altLang="en-US" sz="4000" spc="600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  クリエイターとしての見解</a:t>
            </a:r>
            <a:endParaRPr kumimoji="1" lang="ja-JP" altLang="en-US" spc="600" dirty="0"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cxnSp>
        <p:nvCxnSpPr>
          <p:cNvPr id="28" name="直線コネクタ 27">
            <a:extLst>
              <a:ext uri="{FF2B5EF4-FFF2-40B4-BE49-F238E27FC236}">
                <a16:creationId xmlns:a16="http://schemas.microsoft.com/office/drawing/2014/main" id="{0322D870-2A09-59B2-8CF3-B42E25626C3E}"/>
              </a:ext>
            </a:extLst>
          </p:cNvPr>
          <p:cNvCxnSpPr/>
          <p:nvPr/>
        </p:nvCxnSpPr>
        <p:spPr>
          <a:xfrm>
            <a:off x="835152" y="651190"/>
            <a:ext cx="0" cy="760377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1" name="グループ化 30">
            <a:extLst>
              <a:ext uri="{FF2B5EF4-FFF2-40B4-BE49-F238E27FC236}">
                <a16:creationId xmlns:a16="http://schemas.microsoft.com/office/drawing/2014/main" id="{4FA424DB-A273-62B1-7172-EA656E3FFD37}"/>
              </a:ext>
            </a:extLst>
          </p:cNvPr>
          <p:cNvGrpSpPr/>
          <p:nvPr/>
        </p:nvGrpSpPr>
        <p:grpSpPr>
          <a:xfrm>
            <a:off x="1776727" y="1779348"/>
            <a:ext cx="7854953" cy="646331"/>
            <a:chOff x="1280160" y="1937844"/>
            <a:chExt cx="7854953" cy="646331"/>
          </a:xfrm>
        </p:grpSpPr>
        <p:sp>
          <p:nvSpPr>
            <p:cNvPr id="29" name="四角形: 角を丸くする 28">
              <a:extLst>
                <a:ext uri="{FF2B5EF4-FFF2-40B4-BE49-F238E27FC236}">
                  <a16:creationId xmlns:a16="http://schemas.microsoft.com/office/drawing/2014/main" id="{E17D2362-67D1-D718-DBCD-C9593F2ADFFA}"/>
                </a:ext>
              </a:extLst>
            </p:cNvPr>
            <p:cNvSpPr/>
            <p:nvPr/>
          </p:nvSpPr>
          <p:spPr>
            <a:xfrm>
              <a:off x="1280160" y="1937999"/>
              <a:ext cx="670560" cy="646176"/>
            </a:xfrm>
            <a:prstGeom prst="round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2800" dirty="0"/>
                <a:t>１</a:t>
              </a:r>
              <a:endParaRPr kumimoji="1" lang="ja-JP" altLang="en-US" sz="1400" dirty="0"/>
            </a:p>
          </p:txBody>
        </p:sp>
        <p:sp>
          <p:nvSpPr>
            <p:cNvPr id="30" name="テキスト ボックス 29">
              <a:extLst>
                <a:ext uri="{FF2B5EF4-FFF2-40B4-BE49-F238E27FC236}">
                  <a16:creationId xmlns:a16="http://schemas.microsoft.com/office/drawing/2014/main" id="{8D8B863D-63F2-1664-3A92-5811728FDB40}"/>
                </a:ext>
              </a:extLst>
            </p:cNvPr>
            <p:cNvSpPr txBox="1"/>
            <p:nvPr/>
          </p:nvSpPr>
          <p:spPr>
            <a:xfrm>
              <a:off x="2063753" y="1937844"/>
              <a:ext cx="707136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3600" dirty="0">
                  <a:solidFill>
                    <a:srgbClr val="FFC000"/>
                  </a:solidFill>
                </a:rPr>
                <a:t>体験志向</a:t>
              </a:r>
              <a:r>
                <a:rPr kumimoji="1" lang="ja-JP" altLang="en-US" sz="1400" dirty="0">
                  <a:solidFill>
                    <a:srgbClr val="FFC000"/>
                  </a:solidFill>
                </a:rPr>
                <a:t> </a:t>
              </a:r>
              <a:r>
                <a:rPr kumimoji="1" lang="ja-JP" altLang="en-US" sz="2400" dirty="0"/>
                <a:t>である事の</a:t>
              </a:r>
              <a:r>
                <a:rPr kumimoji="1" lang="ja-JP" altLang="en-US" sz="3200" dirty="0"/>
                <a:t>重要性</a:t>
              </a:r>
              <a:endParaRPr kumimoji="1" lang="ja-JP" altLang="en-US" dirty="0"/>
            </a:p>
          </p:txBody>
        </p:sp>
      </p:grpSp>
      <p:cxnSp>
        <p:nvCxnSpPr>
          <p:cNvPr id="33" name="直線コネクタ 32">
            <a:extLst>
              <a:ext uri="{FF2B5EF4-FFF2-40B4-BE49-F238E27FC236}">
                <a16:creationId xmlns:a16="http://schemas.microsoft.com/office/drawing/2014/main" id="{85A32E78-CF04-C959-BA47-97D7D8D71771}"/>
              </a:ext>
            </a:extLst>
          </p:cNvPr>
          <p:cNvCxnSpPr>
            <a:cxnSpLocks/>
          </p:cNvCxnSpPr>
          <p:nvPr/>
        </p:nvCxnSpPr>
        <p:spPr>
          <a:xfrm>
            <a:off x="2112007" y="2657856"/>
            <a:ext cx="0" cy="1255776"/>
          </a:xfrm>
          <a:prstGeom prst="line">
            <a:avLst/>
          </a:prstGeom>
          <a:ln>
            <a:solidFill>
              <a:schemeClr val="tx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155AEDBB-1224-407D-4A62-0C3B952F7927}"/>
              </a:ext>
            </a:extLst>
          </p:cNvPr>
          <p:cNvSpPr txBox="1"/>
          <p:nvPr/>
        </p:nvSpPr>
        <p:spPr>
          <a:xfrm>
            <a:off x="2522717" y="2657856"/>
            <a:ext cx="774192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kumimoji="1" lang="ja-JP" altLang="en-US" sz="28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ユーザーを最優先</a:t>
            </a:r>
            <a:r>
              <a:rPr kumimoji="1" lang="ja-JP" altLang="en-US" sz="2800" dirty="0"/>
              <a:t>に考えられる</a:t>
            </a:r>
            <a:endParaRPr kumimoji="1" lang="ja-JP" altLang="en-US" spc="300" dirty="0"/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631B715D-028B-4478-645A-22448EC67F0A}"/>
              </a:ext>
            </a:extLst>
          </p:cNvPr>
          <p:cNvSpPr txBox="1"/>
          <p:nvPr/>
        </p:nvSpPr>
        <p:spPr>
          <a:xfrm>
            <a:off x="2522716" y="3205901"/>
            <a:ext cx="9242562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kumimoji="1" lang="ja-JP" altLang="en-US" sz="2800" spc="300" dirty="0"/>
              <a:t>「正しさ」より「</a:t>
            </a:r>
            <a:r>
              <a:rPr kumimoji="1" lang="ja-JP" altLang="en-US" sz="2800" spc="3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伝わり方</a:t>
            </a:r>
            <a:r>
              <a:rPr kumimoji="1" lang="ja-JP" altLang="en-US" sz="2800" spc="300" dirty="0"/>
              <a:t>」を判断基準にできる</a:t>
            </a:r>
            <a:endParaRPr kumimoji="1" lang="ja-JP" altLang="en-US" spc="300" dirty="0"/>
          </a:p>
        </p:txBody>
      </p:sp>
      <p:grpSp>
        <p:nvGrpSpPr>
          <p:cNvPr id="39" name="グループ化 38">
            <a:extLst>
              <a:ext uri="{FF2B5EF4-FFF2-40B4-BE49-F238E27FC236}">
                <a16:creationId xmlns:a16="http://schemas.microsoft.com/office/drawing/2014/main" id="{C5C942C7-E494-695D-BF08-F37F0AEFD797}"/>
              </a:ext>
            </a:extLst>
          </p:cNvPr>
          <p:cNvGrpSpPr/>
          <p:nvPr/>
        </p:nvGrpSpPr>
        <p:grpSpPr>
          <a:xfrm>
            <a:off x="1776727" y="4144773"/>
            <a:ext cx="7854953" cy="646331"/>
            <a:chOff x="1280160" y="1937844"/>
            <a:chExt cx="7854953" cy="646331"/>
          </a:xfrm>
        </p:grpSpPr>
        <p:sp>
          <p:nvSpPr>
            <p:cNvPr id="40" name="四角形: 角を丸くする 39">
              <a:extLst>
                <a:ext uri="{FF2B5EF4-FFF2-40B4-BE49-F238E27FC236}">
                  <a16:creationId xmlns:a16="http://schemas.microsoft.com/office/drawing/2014/main" id="{E6169DD8-4235-15C6-1E24-E1836FA79295}"/>
                </a:ext>
              </a:extLst>
            </p:cNvPr>
            <p:cNvSpPr/>
            <p:nvPr/>
          </p:nvSpPr>
          <p:spPr>
            <a:xfrm>
              <a:off x="1280160" y="1937999"/>
              <a:ext cx="670560" cy="646176"/>
            </a:xfrm>
            <a:prstGeom prst="round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2800" dirty="0"/>
                <a:t>２</a:t>
              </a:r>
              <a:endParaRPr kumimoji="1" lang="ja-JP" altLang="en-US" sz="1400" dirty="0"/>
            </a:p>
          </p:txBody>
        </p:sp>
        <p:sp>
          <p:nvSpPr>
            <p:cNvPr id="41" name="テキスト ボックス 40">
              <a:extLst>
                <a:ext uri="{FF2B5EF4-FFF2-40B4-BE49-F238E27FC236}">
                  <a16:creationId xmlns:a16="http://schemas.microsoft.com/office/drawing/2014/main" id="{B03773A0-EE7D-38DE-A69C-5F749E54083A}"/>
                </a:ext>
              </a:extLst>
            </p:cNvPr>
            <p:cNvSpPr txBox="1"/>
            <p:nvPr/>
          </p:nvSpPr>
          <p:spPr>
            <a:xfrm>
              <a:off x="2063753" y="1937844"/>
              <a:ext cx="707136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3600" dirty="0">
                  <a:solidFill>
                    <a:srgbClr val="FFC000"/>
                  </a:solidFill>
                </a:rPr>
                <a:t>違和感</a:t>
              </a:r>
              <a:r>
                <a:rPr kumimoji="1" lang="ja-JP" altLang="en-US" sz="2000" dirty="0">
                  <a:solidFill>
                    <a:srgbClr val="FFC000"/>
                  </a:solidFill>
                </a:rPr>
                <a:t> </a:t>
              </a:r>
              <a:r>
                <a:rPr kumimoji="1" lang="ja-JP" altLang="en-US" sz="2400" dirty="0"/>
                <a:t>の</a:t>
              </a:r>
              <a:r>
                <a:rPr kumimoji="1" lang="ja-JP" altLang="en-US" dirty="0"/>
                <a:t> </a:t>
              </a:r>
              <a:r>
                <a:rPr kumimoji="1" lang="ja-JP" altLang="en-US" sz="3200" dirty="0"/>
                <a:t>活用</a:t>
              </a:r>
              <a:endParaRPr kumimoji="1" lang="ja-JP" altLang="en-US" dirty="0"/>
            </a:p>
          </p:txBody>
        </p:sp>
      </p:grpSp>
      <p:cxnSp>
        <p:nvCxnSpPr>
          <p:cNvPr id="42" name="直線コネクタ 41">
            <a:extLst>
              <a:ext uri="{FF2B5EF4-FFF2-40B4-BE49-F238E27FC236}">
                <a16:creationId xmlns:a16="http://schemas.microsoft.com/office/drawing/2014/main" id="{EDF04439-6025-68D6-D659-43230A300EA3}"/>
              </a:ext>
            </a:extLst>
          </p:cNvPr>
          <p:cNvCxnSpPr>
            <a:cxnSpLocks/>
          </p:cNvCxnSpPr>
          <p:nvPr/>
        </p:nvCxnSpPr>
        <p:spPr>
          <a:xfrm>
            <a:off x="2112007" y="5023281"/>
            <a:ext cx="0" cy="1255776"/>
          </a:xfrm>
          <a:prstGeom prst="line">
            <a:avLst/>
          </a:prstGeom>
          <a:ln>
            <a:solidFill>
              <a:schemeClr val="tx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5AF5DA5A-9793-C212-FD2B-694591A921DB}"/>
              </a:ext>
            </a:extLst>
          </p:cNvPr>
          <p:cNvSpPr txBox="1"/>
          <p:nvPr/>
        </p:nvSpPr>
        <p:spPr>
          <a:xfrm>
            <a:off x="2522716" y="4992504"/>
            <a:ext cx="8937763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kumimoji="1" lang="ja-JP" altLang="en-US" sz="2800" spc="300" dirty="0"/>
              <a:t> </a:t>
            </a:r>
            <a:r>
              <a:rPr kumimoji="1" lang="ja-JP" altLang="en-US" sz="3200" spc="3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体験を阻害している要素</a:t>
            </a:r>
            <a:r>
              <a:rPr kumimoji="1" lang="ja-JP" altLang="en-US" sz="2800" spc="300" dirty="0"/>
              <a:t>は削減</a:t>
            </a:r>
            <a:endParaRPr kumimoji="1" lang="ja-JP" altLang="en-US" spc="300" dirty="0"/>
          </a:p>
        </p:txBody>
      </p:sp>
      <p:sp>
        <p:nvSpPr>
          <p:cNvPr id="44" name="テキスト ボックス 43">
            <a:extLst>
              <a:ext uri="{FF2B5EF4-FFF2-40B4-BE49-F238E27FC236}">
                <a16:creationId xmlns:a16="http://schemas.microsoft.com/office/drawing/2014/main" id="{E6101DE8-89EB-3A57-E42F-6E1289F77452}"/>
              </a:ext>
            </a:extLst>
          </p:cNvPr>
          <p:cNvSpPr txBox="1"/>
          <p:nvPr/>
        </p:nvSpPr>
        <p:spPr>
          <a:xfrm>
            <a:off x="2560320" y="5614296"/>
            <a:ext cx="774192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kumimoji="1" lang="ja-JP" altLang="en-US" sz="2800" dirty="0"/>
              <a:t> </a:t>
            </a:r>
            <a:r>
              <a:rPr kumimoji="1" lang="ja-JP" altLang="en-US" sz="32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印象を強めるため</a:t>
            </a:r>
            <a:r>
              <a:rPr kumimoji="1" lang="ja-JP" altLang="en-US" sz="2800" dirty="0"/>
              <a:t>の</a:t>
            </a:r>
            <a:r>
              <a:rPr kumimoji="1" lang="ja-JP" altLang="en-US" sz="32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調整</a:t>
            </a:r>
            <a:r>
              <a:rPr kumimoji="1" lang="ja-JP" altLang="en-US" sz="2800" dirty="0"/>
              <a:t>にもつかえる</a:t>
            </a:r>
            <a:endParaRPr kumimoji="1" lang="ja-JP" altLang="en-US" spc="300" dirty="0"/>
          </a:p>
        </p:txBody>
      </p:sp>
    </p:spTree>
    <p:extLst>
      <p:ext uri="{BB962C8B-B14F-4D97-AF65-F5344CB8AC3E}">
        <p14:creationId xmlns:p14="http://schemas.microsoft.com/office/powerpoint/2010/main" val="36175121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グループ化 11">
            <a:extLst>
              <a:ext uri="{FF2B5EF4-FFF2-40B4-BE49-F238E27FC236}">
                <a16:creationId xmlns:a16="http://schemas.microsoft.com/office/drawing/2014/main" id="{F37EA0FC-994E-382B-E80B-25E3F6C6E4D7}"/>
              </a:ext>
            </a:extLst>
          </p:cNvPr>
          <p:cNvGrpSpPr/>
          <p:nvPr/>
        </p:nvGrpSpPr>
        <p:grpSpPr>
          <a:xfrm>
            <a:off x="1764754" y="1706749"/>
            <a:ext cx="9770420" cy="1077218"/>
            <a:chOff x="2111068" y="3715913"/>
            <a:chExt cx="9770420" cy="1077218"/>
          </a:xfrm>
        </p:grpSpPr>
        <p:sp>
          <p:nvSpPr>
            <p:cNvPr id="5" name="四角形: 角を丸くする 4">
              <a:extLst>
                <a:ext uri="{FF2B5EF4-FFF2-40B4-BE49-F238E27FC236}">
                  <a16:creationId xmlns:a16="http://schemas.microsoft.com/office/drawing/2014/main" id="{F6DECF97-2F1B-4174-12BC-3F9D4E7E1391}"/>
                </a:ext>
              </a:extLst>
            </p:cNvPr>
            <p:cNvSpPr/>
            <p:nvPr/>
          </p:nvSpPr>
          <p:spPr>
            <a:xfrm>
              <a:off x="2111068" y="3799393"/>
              <a:ext cx="3032797" cy="955170"/>
            </a:xfrm>
            <a:prstGeom prst="round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2800" spc="300" dirty="0">
                  <a:latin typeface="HGP創英角ﾎﾟｯﾌﾟ体" panose="040B0A00000000000000" pitchFamily="50" charset="-128"/>
                  <a:ea typeface="HGP創英角ﾎﾟｯﾌﾟ体" panose="040B0A00000000000000" pitchFamily="50" charset="-128"/>
                </a:rPr>
                <a:t>目標</a:t>
              </a:r>
              <a:endParaRPr kumimoji="1" lang="ja-JP" altLang="en-US" sz="1050" spc="300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endParaRPr>
            </a:p>
          </p:txBody>
        </p:sp>
        <p:sp>
          <p:nvSpPr>
            <p:cNvPr id="8" name="テキスト ボックス 7">
              <a:extLst>
                <a:ext uri="{FF2B5EF4-FFF2-40B4-BE49-F238E27FC236}">
                  <a16:creationId xmlns:a16="http://schemas.microsoft.com/office/drawing/2014/main" id="{4CC559FE-2309-D77D-35FF-2929BE1A841E}"/>
                </a:ext>
              </a:extLst>
            </p:cNvPr>
            <p:cNvSpPr txBox="1"/>
            <p:nvPr/>
          </p:nvSpPr>
          <p:spPr>
            <a:xfrm>
              <a:off x="5233606" y="3715913"/>
              <a:ext cx="6647882" cy="107721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ja-JP" altLang="en-US" sz="3200" dirty="0"/>
                <a:t>①</a:t>
              </a:r>
              <a:r>
                <a:rPr lang="ja-JP" altLang="en-US" sz="3200" dirty="0">
                  <a:solidFill>
                    <a:srgbClr val="FFC000"/>
                  </a:solidFill>
                </a:rPr>
                <a:t>体験の流れが途切れない</a:t>
              </a:r>
              <a:r>
                <a:rPr lang="ja-JP" altLang="en-US" sz="3200" dirty="0"/>
                <a:t>ゲーム</a:t>
              </a:r>
              <a:endParaRPr lang="en-US" altLang="ja-JP" sz="3200" dirty="0"/>
            </a:p>
            <a:p>
              <a:pPr algn="ctr"/>
              <a:r>
                <a:rPr kumimoji="1" lang="ja-JP" altLang="en-US" sz="3200" spc="600" dirty="0">
                  <a:latin typeface="HGP創英角ﾎﾟｯﾌﾟ体" panose="040B0A00000000000000" pitchFamily="50" charset="-128"/>
                  <a:ea typeface="HGP創英角ﾎﾟｯﾌﾟ体" panose="040B0A00000000000000" pitchFamily="50" charset="-128"/>
                </a:rPr>
                <a:t>②</a:t>
              </a:r>
              <a:r>
                <a:rPr kumimoji="1" lang="en-US" altLang="ja-JP" sz="3200" spc="600" dirty="0">
                  <a:latin typeface="HGP創英角ﾎﾟｯﾌﾟ体" panose="040B0A00000000000000" pitchFamily="50" charset="-128"/>
                  <a:ea typeface="HGP創英角ﾎﾟｯﾌﾟ体" panose="040B0A00000000000000" pitchFamily="50" charset="-128"/>
                </a:rPr>
                <a:t>1/31</a:t>
              </a:r>
              <a:r>
                <a:rPr kumimoji="1" lang="ja-JP" altLang="en-US" sz="3200" spc="600" dirty="0">
                  <a:latin typeface="HGP創英角ﾎﾟｯﾌﾟ体" panose="040B0A00000000000000" pitchFamily="50" charset="-128"/>
                  <a:ea typeface="HGP創英角ﾎﾟｯﾌﾟ体" panose="040B0A00000000000000" pitchFamily="50" charset="-128"/>
                </a:rPr>
                <a:t>までに完成させる</a:t>
              </a:r>
              <a:endParaRPr kumimoji="1" lang="en-US" altLang="ja-JP" sz="3200" spc="600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endParaRPr>
            </a:p>
          </p:txBody>
        </p:sp>
      </p:grpSp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D7B67256-50D7-86BB-8B31-48DBCCAEE488}"/>
              </a:ext>
            </a:extLst>
          </p:cNvPr>
          <p:cNvGrpSpPr/>
          <p:nvPr/>
        </p:nvGrpSpPr>
        <p:grpSpPr>
          <a:xfrm>
            <a:off x="1764753" y="4285729"/>
            <a:ext cx="9320860" cy="955170"/>
            <a:chOff x="2111066" y="3799393"/>
            <a:chExt cx="9320860" cy="955170"/>
          </a:xfrm>
        </p:grpSpPr>
        <p:sp>
          <p:nvSpPr>
            <p:cNvPr id="9" name="四角形: 角を丸くする 8">
              <a:extLst>
                <a:ext uri="{FF2B5EF4-FFF2-40B4-BE49-F238E27FC236}">
                  <a16:creationId xmlns:a16="http://schemas.microsoft.com/office/drawing/2014/main" id="{E8F09727-AE29-757C-05ED-E8C2F9A2976F}"/>
                </a:ext>
              </a:extLst>
            </p:cNvPr>
            <p:cNvSpPr/>
            <p:nvPr/>
          </p:nvSpPr>
          <p:spPr>
            <a:xfrm>
              <a:off x="2111066" y="3799393"/>
              <a:ext cx="3032797" cy="955170"/>
            </a:xfrm>
            <a:prstGeom prst="round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2800" spc="300" dirty="0">
                  <a:latin typeface="HGP創英角ﾎﾟｯﾌﾟ体" panose="040B0A00000000000000" pitchFamily="50" charset="-128"/>
                  <a:ea typeface="HGP創英角ﾎﾟｯﾌﾟ体" panose="040B0A00000000000000" pitchFamily="50" charset="-128"/>
                </a:rPr>
                <a:t>使用言語</a:t>
              </a:r>
              <a:endParaRPr kumimoji="1" lang="ja-JP" altLang="en-US" sz="1050" spc="300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endParaRPr>
            </a:p>
          </p:txBody>
        </p:sp>
        <p:sp>
          <p:nvSpPr>
            <p:cNvPr id="13" name="テキスト ボックス 12">
              <a:extLst>
                <a:ext uri="{FF2B5EF4-FFF2-40B4-BE49-F238E27FC236}">
                  <a16:creationId xmlns:a16="http://schemas.microsoft.com/office/drawing/2014/main" id="{02A9426E-1BF8-F1B6-BB63-0AA1306C3944}"/>
                </a:ext>
              </a:extLst>
            </p:cNvPr>
            <p:cNvSpPr txBox="1"/>
            <p:nvPr/>
          </p:nvSpPr>
          <p:spPr>
            <a:xfrm>
              <a:off x="5683167" y="3979366"/>
              <a:ext cx="5748759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ja-JP" sz="3200" spc="600" dirty="0">
                  <a:latin typeface="HGP創英角ﾎﾟｯﾌﾟ体" panose="040B0A00000000000000" pitchFamily="50" charset="-128"/>
                  <a:ea typeface="HGP創英角ﾎﾟｯﾌﾟ体" panose="040B0A00000000000000" pitchFamily="50" charset="-128"/>
                </a:rPr>
                <a:t>C++20/DirectX11</a:t>
              </a:r>
              <a:endParaRPr kumimoji="1" lang="ja-JP" altLang="en-US" sz="3200" spc="300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endParaRPr>
            </a:p>
          </p:txBody>
        </p:sp>
      </p:grpSp>
      <p:grpSp>
        <p:nvGrpSpPr>
          <p:cNvPr id="14" name="グループ化 13">
            <a:extLst>
              <a:ext uri="{FF2B5EF4-FFF2-40B4-BE49-F238E27FC236}">
                <a16:creationId xmlns:a16="http://schemas.microsoft.com/office/drawing/2014/main" id="{10113B98-4A23-44B5-3672-F76037B70635}"/>
              </a:ext>
            </a:extLst>
          </p:cNvPr>
          <p:cNvGrpSpPr/>
          <p:nvPr/>
        </p:nvGrpSpPr>
        <p:grpSpPr>
          <a:xfrm>
            <a:off x="1764753" y="3037979"/>
            <a:ext cx="9320860" cy="955170"/>
            <a:chOff x="1953844" y="3691686"/>
            <a:chExt cx="9320860" cy="955170"/>
          </a:xfrm>
        </p:grpSpPr>
        <p:sp>
          <p:nvSpPr>
            <p:cNvPr id="7" name="テキスト ボックス 6">
              <a:extLst>
                <a:ext uri="{FF2B5EF4-FFF2-40B4-BE49-F238E27FC236}">
                  <a16:creationId xmlns:a16="http://schemas.microsoft.com/office/drawing/2014/main" id="{CEA122BF-830A-0A6F-45A5-81DCC0830CC2}"/>
                </a:ext>
              </a:extLst>
            </p:cNvPr>
            <p:cNvSpPr txBox="1"/>
            <p:nvPr/>
          </p:nvSpPr>
          <p:spPr>
            <a:xfrm>
              <a:off x="5525945" y="3876883"/>
              <a:ext cx="5748759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kumimoji="1" lang="ja-JP" altLang="en-US" sz="3200" spc="300" dirty="0">
                  <a:solidFill>
                    <a:srgbClr val="FFC000"/>
                  </a:solidFill>
                  <a:latin typeface="HGP創英角ﾎﾟｯﾌﾟ体" panose="040B0A00000000000000" pitchFamily="50" charset="-128"/>
                  <a:ea typeface="HGP創英角ﾎﾟｯﾌﾟ体" panose="040B0A00000000000000" pitchFamily="50" charset="-128"/>
                </a:rPr>
                <a:t>メイドインワリオ</a:t>
              </a:r>
              <a:r>
                <a:rPr kumimoji="1" lang="ja-JP" altLang="en-US" sz="3200" spc="300" dirty="0">
                  <a:latin typeface="HGP創英角ﾎﾟｯﾌﾟ体" panose="040B0A00000000000000" pitchFamily="50" charset="-128"/>
                  <a:ea typeface="HGP創英角ﾎﾟｯﾌﾟ体" panose="040B0A00000000000000" pitchFamily="50" charset="-128"/>
                </a:rPr>
                <a:t>の再現</a:t>
              </a:r>
            </a:p>
          </p:txBody>
        </p:sp>
        <p:sp>
          <p:nvSpPr>
            <p:cNvPr id="3" name="四角形: 角を丸くする 2">
              <a:extLst>
                <a:ext uri="{FF2B5EF4-FFF2-40B4-BE49-F238E27FC236}">
                  <a16:creationId xmlns:a16="http://schemas.microsoft.com/office/drawing/2014/main" id="{FD3F6A5F-C8AF-3F5D-3083-041FC0BCB052}"/>
                </a:ext>
              </a:extLst>
            </p:cNvPr>
            <p:cNvSpPr/>
            <p:nvPr/>
          </p:nvSpPr>
          <p:spPr>
            <a:xfrm>
              <a:off x="1953844" y="3691686"/>
              <a:ext cx="3032797" cy="955170"/>
            </a:xfrm>
            <a:prstGeom prst="round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2800" spc="300" dirty="0">
                  <a:latin typeface="HGP創英角ﾎﾟｯﾌﾟ体" panose="040B0A00000000000000" pitchFamily="50" charset="-128"/>
                  <a:ea typeface="HGP創英角ﾎﾟｯﾌﾟ体" panose="040B0A00000000000000" pitchFamily="50" charset="-128"/>
                </a:rPr>
                <a:t>作品内容</a:t>
              </a:r>
              <a:endParaRPr kumimoji="1" lang="ja-JP" altLang="en-US" sz="1100" spc="300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endParaRPr>
            </a:p>
          </p:txBody>
        </p:sp>
      </p:grpSp>
      <p:grpSp>
        <p:nvGrpSpPr>
          <p:cNvPr id="15" name="グループ化 14">
            <a:extLst>
              <a:ext uri="{FF2B5EF4-FFF2-40B4-BE49-F238E27FC236}">
                <a16:creationId xmlns:a16="http://schemas.microsoft.com/office/drawing/2014/main" id="{7D4410A1-B886-6C4C-8C76-F3753145D4FF}"/>
              </a:ext>
            </a:extLst>
          </p:cNvPr>
          <p:cNvGrpSpPr/>
          <p:nvPr/>
        </p:nvGrpSpPr>
        <p:grpSpPr>
          <a:xfrm>
            <a:off x="1764754" y="5533479"/>
            <a:ext cx="9320860" cy="955170"/>
            <a:chOff x="2111066" y="3799393"/>
            <a:chExt cx="9320860" cy="955170"/>
          </a:xfrm>
        </p:grpSpPr>
        <p:sp>
          <p:nvSpPr>
            <p:cNvPr id="16" name="四角形: 角を丸くする 15">
              <a:extLst>
                <a:ext uri="{FF2B5EF4-FFF2-40B4-BE49-F238E27FC236}">
                  <a16:creationId xmlns:a16="http://schemas.microsoft.com/office/drawing/2014/main" id="{70678F7D-1BBA-E65B-94E8-4222F8AF2FE7}"/>
                </a:ext>
              </a:extLst>
            </p:cNvPr>
            <p:cNvSpPr/>
            <p:nvPr/>
          </p:nvSpPr>
          <p:spPr>
            <a:xfrm>
              <a:off x="2111066" y="3799393"/>
              <a:ext cx="3032797" cy="955170"/>
            </a:xfrm>
            <a:prstGeom prst="round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2800" spc="300" dirty="0">
                  <a:latin typeface="HGP創英角ﾎﾟｯﾌﾟ体" panose="040B0A00000000000000" pitchFamily="50" charset="-128"/>
                  <a:ea typeface="HGP創英角ﾎﾟｯﾌﾟ体" panose="040B0A00000000000000" pitchFamily="50" charset="-128"/>
                </a:rPr>
                <a:t>制作期間</a:t>
              </a:r>
              <a:endParaRPr kumimoji="1" lang="ja-JP" altLang="en-US" sz="1050" spc="300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endParaRPr>
            </a:p>
          </p:txBody>
        </p:sp>
        <p:sp>
          <p:nvSpPr>
            <p:cNvPr id="17" name="テキスト ボックス 16">
              <a:extLst>
                <a:ext uri="{FF2B5EF4-FFF2-40B4-BE49-F238E27FC236}">
                  <a16:creationId xmlns:a16="http://schemas.microsoft.com/office/drawing/2014/main" id="{1AF6E8D3-55B2-F801-84B2-CEEC389955FF}"/>
                </a:ext>
              </a:extLst>
            </p:cNvPr>
            <p:cNvSpPr txBox="1"/>
            <p:nvPr/>
          </p:nvSpPr>
          <p:spPr>
            <a:xfrm>
              <a:off x="5683167" y="3979366"/>
              <a:ext cx="5748759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ja-JP" altLang="en-US" sz="3200" spc="600" dirty="0">
                  <a:latin typeface="HGP創英角ﾎﾟｯﾌﾟ体" panose="040B0A00000000000000" pitchFamily="50" charset="-128"/>
                  <a:ea typeface="HGP創英角ﾎﾟｯﾌﾟ体" panose="040B0A00000000000000" pitchFamily="50" charset="-128"/>
                </a:rPr>
                <a:t>１ヶ月</a:t>
              </a:r>
              <a:r>
                <a:rPr lang="en-US" altLang="ja-JP" sz="3200" spc="600" dirty="0">
                  <a:latin typeface="HGP創英角ﾎﾟｯﾌﾟ体" panose="040B0A00000000000000" pitchFamily="50" charset="-128"/>
                  <a:ea typeface="HGP創英角ﾎﾟｯﾌﾟ体" panose="040B0A00000000000000" pitchFamily="50" charset="-128"/>
                </a:rPr>
                <a:t>(</a:t>
              </a:r>
              <a:r>
                <a:rPr lang="ja-JP" altLang="en-US" sz="3200" spc="600" dirty="0">
                  <a:latin typeface="HGP創英角ﾎﾟｯﾌﾟ体" panose="040B0A00000000000000" pitchFamily="50" charset="-128"/>
                  <a:ea typeface="HGP創英角ﾎﾟｯﾌﾟ体" panose="040B0A00000000000000" pitchFamily="50" charset="-128"/>
                </a:rPr>
                <a:t>個人制作</a:t>
              </a:r>
              <a:r>
                <a:rPr lang="en-US" altLang="ja-JP" sz="3200" spc="600" dirty="0">
                  <a:latin typeface="HGP創英角ﾎﾟｯﾌﾟ体" panose="040B0A00000000000000" pitchFamily="50" charset="-128"/>
                  <a:ea typeface="HGP創英角ﾎﾟｯﾌﾟ体" panose="040B0A00000000000000" pitchFamily="50" charset="-128"/>
                </a:rPr>
                <a:t>)</a:t>
              </a:r>
            </a:p>
          </p:txBody>
        </p:sp>
      </p:grpSp>
      <p:sp>
        <p:nvSpPr>
          <p:cNvPr id="22" name="タイトル 1">
            <a:extLst>
              <a:ext uri="{FF2B5EF4-FFF2-40B4-BE49-F238E27FC236}">
                <a16:creationId xmlns:a16="http://schemas.microsoft.com/office/drawing/2014/main" id="{065B523A-43DF-F5A4-4A13-A9A1E84A0562}"/>
              </a:ext>
            </a:extLst>
          </p:cNvPr>
          <p:cNvSpPr txBox="1">
            <a:spLocks/>
          </p:cNvSpPr>
          <p:nvPr/>
        </p:nvSpPr>
        <p:spPr>
          <a:xfrm>
            <a:off x="609602" y="369351"/>
            <a:ext cx="615695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4000" spc="600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  就職作品について</a:t>
            </a:r>
            <a:endParaRPr lang="ja-JP" altLang="en-US" spc="600" dirty="0"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cxnSp>
        <p:nvCxnSpPr>
          <p:cNvPr id="23" name="直線コネクタ 22">
            <a:extLst>
              <a:ext uri="{FF2B5EF4-FFF2-40B4-BE49-F238E27FC236}">
                <a16:creationId xmlns:a16="http://schemas.microsoft.com/office/drawing/2014/main" id="{01E49053-75C0-A119-B6A0-F7B5429B524B}"/>
              </a:ext>
            </a:extLst>
          </p:cNvPr>
          <p:cNvCxnSpPr/>
          <p:nvPr/>
        </p:nvCxnSpPr>
        <p:spPr>
          <a:xfrm>
            <a:off x="835152" y="651190"/>
            <a:ext cx="0" cy="760377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66261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F0963A4-B68E-C9BD-2088-4BF762F798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タイトル 1">
            <a:extLst>
              <a:ext uri="{FF2B5EF4-FFF2-40B4-BE49-F238E27FC236}">
                <a16:creationId xmlns:a16="http://schemas.microsoft.com/office/drawing/2014/main" id="{8DEA66B0-1B56-2FB6-DACF-AD1F13D6817C}"/>
              </a:ext>
            </a:extLst>
          </p:cNvPr>
          <p:cNvSpPr txBox="1">
            <a:spLocks/>
          </p:cNvSpPr>
          <p:nvPr/>
        </p:nvSpPr>
        <p:spPr>
          <a:xfrm>
            <a:off x="609602" y="369351"/>
            <a:ext cx="1115567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4000" spc="600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  メイドインワリオの理由</a:t>
            </a:r>
            <a:endParaRPr lang="ja-JP" altLang="en-US" spc="600" dirty="0"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cxnSp>
        <p:nvCxnSpPr>
          <p:cNvPr id="23" name="直線コネクタ 22">
            <a:extLst>
              <a:ext uri="{FF2B5EF4-FFF2-40B4-BE49-F238E27FC236}">
                <a16:creationId xmlns:a16="http://schemas.microsoft.com/office/drawing/2014/main" id="{EAA58E53-BE52-0EEB-23B2-D8020850C4AF}"/>
              </a:ext>
            </a:extLst>
          </p:cNvPr>
          <p:cNvCxnSpPr/>
          <p:nvPr/>
        </p:nvCxnSpPr>
        <p:spPr>
          <a:xfrm>
            <a:off x="835152" y="651190"/>
            <a:ext cx="0" cy="760377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76CA4822-B05C-E200-C748-B6C54457F245}"/>
              </a:ext>
            </a:extLst>
          </p:cNvPr>
          <p:cNvGrpSpPr/>
          <p:nvPr/>
        </p:nvGrpSpPr>
        <p:grpSpPr>
          <a:xfrm>
            <a:off x="1952787" y="2527148"/>
            <a:ext cx="10970733" cy="901852"/>
            <a:chOff x="1280160" y="1937999"/>
            <a:chExt cx="7948224" cy="646176"/>
          </a:xfrm>
        </p:grpSpPr>
        <p:sp>
          <p:nvSpPr>
            <p:cNvPr id="10" name="四角形: 角を丸くする 9">
              <a:extLst>
                <a:ext uri="{FF2B5EF4-FFF2-40B4-BE49-F238E27FC236}">
                  <a16:creationId xmlns:a16="http://schemas.microsoft.com/office/drawing/2014/main" id="{287879BC-B5EA-7739-9A99-B4AF886664D9}"/>
                </a:ext>
              </a:extLst>
            </p:cNvPr>
            <p:cNvSpPr/>
            <p:nvPr/>
          </p:nvSpPr>
          <p:spPr>
            <a:xfrm>
              <a:off x="1280160" y="1937999"/>
              <a:ext cx="670560" cy="646176"/>
            </a:xfrm>
            <a:prstGeom prst="round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4000" dirty="0"/>
                <a:t>１</a:t>
              </a:r>
              <a:endParaRPr kumimoji="1" lang="ja-JP" altLang="en-US" sz="2000" dirty="0"/>
            </a:p>
          </p:txBody>
        </p:sp>
        <p:sp>
          <p:nvSpPr>
            <p:cNvPr id="11" name="テキスト ボックス 10">
              <a:extLst>
                <a:ext uri="{FF2B5EF4-FFF2-40B4-BE49-F238E27FC236}">
                  <a16:creationId xmlns:a16="http://schemas.microsoft.com/office/drawing/2014/main" id="{8C82D139-62D4-8E74-42E3-D860467F55BC}"/>
                </a:ext>
              </a:extLst>
            </p:cNvPr>
            <p:cNvSpPr txBox="1"/>
            <p:nvPr/>
          </p:nvSpPr>
          <p:spPr>
            <a:xfrm>
              <a:off x="2157024" y="2021406"/>
              <a:ext cx="7071360" cy="5072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4000" dirty="0"/>
                <a:t>目標に近いゲーム</a:t>
              </a:r>
              <a:endParaRPr kumimoji="1" lang="ja-JP" altLang="en-US" sz="2000" dirty="0"/>
            </a:p>
          </p:txBody>
        </p:sp>
      </p:grpSp>
      <p:grpSp>
        <p:nvGrpSpPr>
          <p:cNvPr id="29" name="グループ化 28">
            <a:extLst>
              <a:ext uri="{FF2B5EF4-FFF2-40B4-BE49-F238E27FC236}">
                <a16:creationId xmlns:a16="http://schemas.microsoft.com/office/drawing/2014/main" id="{B9BA46BE-50F9-BFDB-C631-AEE07ADDB607}"/>
              </a:ext>
            </a:extLst>
          </p:cNvPr>
          <p:cNvGrpSpPr/>
          <p:nvPr/>
        </p:nvGrpSpPr>
        <p:grpSpPr>
          <a:xfrm>
            <a:off x="1952787" y="4191727"/>
            <a:ext cx="10970733" cy="901852"/>
            <a:chOff x="1280160" y="1937999"/>
            <a:chExt cx="7948224" cy="646176"/>
          </a:xfrm>
        </p:grpSpPr>
        <p:sp>
          <p:nvSpPr>
            <p:cNvPr id="30" name="四角形: 角を丸くする 29">
              <a:extLst>
                <a:ext uri="{FF2B5EF4-FFF2-40B4-BE49-F238E27FC236}">
                  <a16:creationId xmlns:a16="http://schemas.microsoft.com/office/drawing/2014/main" id="{BFDBC875-0E53-2B99-F6A4-4ECFFBE6D9ED}"/>
                </a:ext>
              </a:extLst>
            </p:cNvPr>
            <p:cNvSpPr/>
            <p:nvPr/>
          </p:nvSpPr>
          <p:spPr>
            <a:xfrm>
              <a:off x="1280160" y="1937999"/>
              <a:ext cx="670560" cy="646176"/>
            </a:xfrm>
            <a:prstGeom prst="round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4000" dirty="0"/>
                <a:t>２</a:t>
              </a:r>
              <a:endParaRPr kumimoji="1" lang="ja-JP" altLang="en-US" sz="2000" dirty="0"/>
            </a:p>
          </p:txBody>
        </p:sp>
        <p:sp>
          <p:nvSpPr>
            <p:cNvPr id="31" name="テキスト ボックス 30">
              <a:extLst>
                <a:ext uri="{FF2B5EF4-FFF2-40B4-BE49-F238E27FC236}">
                  <a16:creationId xmlns:a16="http://schemas.microsoft.com/office/drawing/2014/main" id="{7CBAB6BF-F654-2972-277C-DCB87813AD1C}"/>
                </a:ext>
              </a:extLst>
            </p:cNvPr>
            <p:cNvSpPr txBox="1"/>
            <p:nvPr/>
          </p:nvSpPr>
          <p:spPr>
            <a:xfrm>
              <a:off x="2157024" y="2021406"/>
              <a:ext cx="7071360" cy="5513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4000" dirty="0">
                  <a:solidFill>
                    <a:srgbClr val="FFC000"/>
                  </a:solidFill>
                </a:rPr>
                <a:t>テンポ</a:t>
              </a:r>
              <a:r>
                <a:rPr lang="ja-JP" altLang="en-US" sz="3600" dirty="0">
                  <a:solidFill>
                    <a:srgbClr val="FFC000"/>
                  </a:solidFill>
                </a:rPr>
                <a:t> </a:t>
              </a:r>
              <a:r>
                <a:rPr lang="en-US" altLang="ja-JP" sz="4400" dirty="0"/>
                <a:t>/</a:t>
              </a:r>
              <a:r>
                <a:rPr lang="en-US" altLang="ja-JP" sz="3600" dirty="0"/>
                <a:t> </a:t>
              </a:r>
              <a:r>
                <a:rPr lang="ja-JP" altLang="en-US" sz="4000" dirty="0">
                  <a:solidFill>
                    <a:srgbClr val="FFC000"/>
                  </a:solidFill>
                </a:rPr>
                <a:t>ゲームループ設計</a:t>
              </a:r>
              <a:r>
                <a:rPr lang="ja-JP" altLang="en-US" sz="4000" dirty="0"/>
                <a:t>が明快</a:t>
              </a:r>
              <a:endParaRPr kumimoji="1" lang="ja-JP" altLang="en-US" sz="4000" dirty="0"/>
            </a:p>
          </p:txBody>
        </p:sp>
      </p:grpSp>
    </p:spTree>
    <p:extLst>
      <p:ext uri="{BB962C8B-B14F-4D97-AF65-F5344CB8AC3E}">
        <p14:creationId xmlns:p14="http://schemas.microsoft.com/office/powerpoint/2010/main" val="9104270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0E287B8-D65B-C384-A29C-1118CECD73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四角形: 角を丸くする 6">
            <a:extLst>
              <a:ext uri="{FF2B5EF4-FFF2-40B4-BE49-F238E27FC236}">
                <a16:creationId xmlns:a16="http://schemas.microsoft.com/office/drawing/2014/main" id="{2A81CB6E-4495-DAE7-3FB8-2ED3526B89DC}"/>
              </a:ext>
            </a:extLst>
          </p:cNvPr>
          <p:cNvSpPr/>
          <p:nvPr/>
        </p:nvSpPr>
        <p:spPr>
          <a:xfrm>
            <a:off x="904568" y="2304999"/>
            <a:ext cx="4041058" cy="1293608"/>
          </a:xfrm>
          <a:prstGeom prst="roundRect">
            <a:avLst/>
          </a:prstGeom>
          <a:solidFill>
            <a:schemeClr val="bg1">
              <a:lumMod val="50000"/>
              <a:lumOff val="50000"/>
            </a:schemeClr>
          </a:solidFill>
          <a:ln>
            <a:solidFill>
              <a:schemeClr val="tx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3200" spc="300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ゲームループ完成</a:t>
            </a:r>
            <a:endParaRPr kumimoji="1" lang="ja-JP" altLang="en-US" spc="300" dirty="0"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sp>
        <p:nvSpPr>
          <p:cNvPr id="8" name="四角形: 角を丸くする 7">
            <a:extLst>
              <a:ext uri="{FF2B5EF4-FFF2-40B4-BE49-F238E27FC236}">
                <a16:creationId xmlns:a16="http://schemas.microsoft.com/office/drawing/2014/main" id="{CBBEF163-A1BD-2924-7F6E-4B9C0582328E}"/>
              </a:ext>
            </a:extLst>
          </p:cNvPr>
          <p:cNvSpPr/>
          <p:nvPr/>
        </p:nvSpPr>
        <p:spPr>
          <a:xfrm>
            <a:off x="904568" y="4463179"/>
            <a:ext cx="4041058" cy="1293608"/>
          </a:xfrm>
          <a:prstGeom prst="roundRect">
            <a:avLst/>
          </a:prstGeom>
          <a:solidFill>
            <a:schemeClr val="bg1">
              <a:lumMod val="50000"/>
              <a:lumOff val="50000"/>
            </a:schemeClr>
          </a:solidFill>
          <a:ln>
            <a:solidFill>
              <a:schemeClr val="tx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3200" spc="300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リズム感の実装</a:t>
            </a:r>
            <a:endParaRPr kumimoji="1" lang="ja-JP" altLang="en-US" spc="300" dirty="0"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01E82168-E925-52D7-FDC0-2D13209192F4}"/>
              </a:ext>
            </a:extLst>
          </p:cNvPr>
          <p:cNvSpPr txBox="1"/>
          <p:nvPr/>
        </p:nvSpPr>
        <p:spPr>
          <a:xfrm>
            <a:off x="5819125" y="2597860"/>
            <a:ext cx="5748759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ja-JP" altLang="en-US" sz="4000" spc="300" dirty="0">
                <a:solidFill>
                  <a:srgbClr val="FFC000"/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ゲーム成立の条件</a:t>
            </a:r>
            <a:endParaRPr kumimoji="1" lang="ja-JP" altLang="en-US" spc="300" dirty="0">
              <a:solidFill>
                <a:srgbClr val="FFC000"/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9828AED7-6BF0-F9E5-DDFB-CBD2D1501A85}"/>
              </a:ext>
            </a:extLst>
          </p:cNvPr>
          <p:cNvSpPr txBox="1"/>
          <p:nvPr/>
        </p:nvSpPr>
        <p:spPr>
          <a:xfrm>
            <a:off x="6096000" y="4756040"/>
            <a:ext cx="5556362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ja-JP" altLang="en-US" sz="4000" spc="300" dirty="0">
                <a:solidFill>
                  <a:srgbClr val="FFC000"/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体験を損なわない</a:t>
            </a:r>
            <a:r>
              <a:rPr kumimoji="1" lang="ja-JP" altLang="en-US" sz="4000" spc="300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ため</a:t>
            </a:r>
            <a:endParaRPr kumimoji="1" lang="en-US" altLang="ja-JP" sz="4000" spc="300" dirty="0"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sp>
        <p:nvSpPr>
          <p:cNvPr id="4" name="タイトル 1">
            <a:extLst>
              <a:ext uri="{FF2B5EF4-FFF2-40B4-BE49-F238E27FC236}">
                <a16:creationId xmlns:a16="http://schemas.microsoft.com/office/drawing/2014/main" id="{334562F0-28A4-C796-B175-8801C17AF0FC}"/>
              </a:ext>
            </a:extLst>
          </p:cNvPr>
          <p:cNvSpPr txBox="1">
            <a:spLocks/>
          </p:cNvSpPr>
          <p:nvPr/>
        </p:nvSpPr>
        <p:spPr>
          <a:xfrm>
            <a:off x="609602" y="369351"/>
            <a:ext cx="1115567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4000" spc="600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  体験を基準にした実装の優先度</a:t>
            </a:r>
            <a:endParaRPr lang="ja-JP" altLang="en-US" spc="600" dirty="0"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E753BCC3-B058-08FB-9C3C-0200EACD85A7}"/>
              </a:ext>
            </a:extLst>
          </p:cNvPr>
          <p:cNvCxnSpPr/>
          <p:nvPr/>
        </p:nvCxnSpPr>
        <p:spPr>
          <a:xfrm>
            <a:off x="835152" y="651190"/>
            <a:ext cx="0" cy="760377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72279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6BF94DC-4863-FB3E-E34F-BBA64236B3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51328F4-69CC-58BD-5BD7-A88DC6173D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3386" y="605120"/>
            <a:ext cx="10515600" cy="909034"/>
          </a:xfrm>
        </p:spPr>
        <p:txBody>
          <a:bodyPr/>
          <a:lstStyle/>
          <a:p>
            <a:r>
              <a:rPr lang="ja-JP" altLang="en-US" spc="600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 ゲームフロー</a:t>
            </a:r>
            <a:endParaRPr kumimoji="1" lang="ja-JP" altLang="en-US" spc="600" dirty="0"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pic>
        <p:nvPicPr>
          <p:cNvPr id="9" name="図 8" descr="夜空の星&#10;&#10;AI 生成コンテンツは誤りを含む可能性があります。">
            <a:extLst>
              <a:ext uri="{FF2B5EF4-FFF2-40B4-BE49-F238E27FC236}">
                <a16:creationId xmlns:a16="http://schemas.microsoft.com/office/drawing/2014/main" id="{C9D19BB8-29C9-6A4B-56A5-42EA7EAD28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26"/>
          <a:stretch>
            <a:fillRect/>
          </a:stretch>
        </p:blipFill>
        <p:spPr>
          <a:xfrm>
            <a:off x="5444755" y="1981706"/>
            <a:ext cx="1663806" cy="930130"/>
          </a:xfrm>
          <a:prstGeom prst="rect">
            <a:avLst/>
          </a:prstGeom>
          <a:effectLst>
            <a:glow rad="63500">
              <a:srgbClr val="FFFF00"/>
            </a:glow>
          </a:effectLst>
        </p:spPr>
      </p:pic>
      <p:pic>
        <p:nvPicPr>
          <p:cNvPr id="15" name="図 14" descr="夜空の星&#10;&#10;AI 生成コンテンツは誤りを含む可能性があります。">
            <a:extLst>
              <a:ext uri="{FF2B5EF4-FFF2-40B4-BE49-F238E27FC236}">
                <a16:creationId xmlns:a16="http://schemas.microsoft.com/office/drawing/2014/main" id="{1E048DFA-2311-0C8D-8F91-0B1C82FB0A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89"/>
          <a:stretch>
            <a:fillRect/>
          </a:stretch>
        </p:blipFill>
        <p:spPr>
          <a:xfrm>
            <a:off x="5444756" y="3772720"/>
            <a:ext cx="1663805" cy="933425"/>
          </a:xfrm>
          <a:prstGeom prst="rect">
            <a:avLst/>
          </a:prstGeom>
          <a:effectLst>
            <a:glow rad="63500">
              <a:srgbClr val="FFFF00"/>
            </a:glow>
          </a:effectLst>
        </p:spPr>
      </p:pic>
      <p:pic>
        <p:nvPicPr>
          <p:cNvPr id="17" name="図 16" descr="夜空の星&#10;&#10;AI 生成コンテンツは誤りを含む可能性があります。">
            <a:extLst>
              <a:ext uri="{FF2B5EF4-FFF2-40B4-BE49-F238E27FC236}">
                <a16:creationId xmlns:a16="http://schemas.microsoft.com/office/drawing/2014/main" id="{08357DB4-9F47-0AF7-1549-E6459CCF29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20"/>
          <a:stretch>
            <a:fillRect/>
          </a:stretch>
        </p:blipFill>
        <p:spPr>
          <a:xfrm>
            <a:off x="9447271" y="3047609"/>
            <a:ext cx="1663805" cy="935073"/>
          </a:xfrm>
          <a:prstGeom prst="rect">
            <a:avLst/>
          </a:prstGeom>
          <a:effectLst>
            <a:glow rad="63500">
              <a:srgbClr val="FFFF00"/>
            </a:glow>
          </a:effectLst>
        </p:spPr>
      </p:pic>
      <p:sp>
        <p:nvSpPr>
          <p:cNvPr id="18" name="矢印: U ターン 17">
            <a:extLst>
              <a:ext uri="{FF2B5EF4-FFF2-40B4-BE49-F238E27FC236}">
                <a16:creationId xmlns:a16="http://schemas.microsoft.com/office/drawing/2014/main" id="{5BF1C912-0453-EC70-94CF-97AA98440DB2}"/>
              </a:ext>
            </a:extLst>
          </p:cNvPr>
          <p:cNvSpPr/>
          <p:nvPr/>
        </p:nvSpPr>
        <p:spPr>
          <a:xfrm rot="16200000">
            <a:off x="4089430" y="3128860"/>
            <a:ext cx="1775594" cy="535817"/>
          </a:xfrm>
          <a:custGeom>
            <a:avLst/>
            <a:gdLst>
              <a:gd name="csX0" fmla="*/ 0 w 2082102"/>
              <a:gd name="csY0" fmla="*/ 737991 h 737991"/>
              <a:gd name="csX1" fmla="*/ 0 w 2082102"/>
              <a:gd name="csY1" fmla="*/ 322871 h 737991"/>
              <a:gd name="csX2" fmla="*/ 322871 w 2082102"/>
              <a:gd name="csY2" fmla="*/ 0 h 737991"/>
              <a:gd name="csX3" fmla="*/ 1656056 w 2082102"/>
              <a:gd name="csY3" fmla="*/ 0 h 737991"/>
              <a:gd name="csX4" fmla="*/ 1978927 w 2082102"/>
              <a:gd name="csY4" fmla="*/ 322871 h 737991"/>
              <a:gd name="csX5" fmla="*/ 1978927 w 2082102"/>
              <a:gd name="csY5" fmla="*/ 368996 h 737991"/>
              <a:gd name="csX6" fmla="*/ 2082102 w 2082102"/>
              <a:gd name="csY6" fmla="*/ 368996 h 737991"/>
              <a:gd name="csX7" fmla="*/ 1897604 w 2082102"/>
              <a:gd name="csY7" fmla="*/ 553493 h 737991"/>
              <a:gd name="csX8" fmla="*/ 1713107 w 2082102"/>
              <a:gd name="csY8" fmla="*/ 368996 h 737991"/>
              <a:gd name="csX9" fmla="*/ 1816281 w 2082102"/>
              <a:gd name="csY9" fmla="*/ 368996 h 737991"/>
              <a:gd name="csX10" fmla="*/ 1816281 w 2082102"/>
              <a:gd name="csY10" fmla="*/ 322871 h 737991"/>
              <a:gd name="csX11" fmla="*/ 1656056 w 2082102"/>
              <a:gd name="csY11" fmla="*/ 162646 h 737991"/>
              <a:gd name="csX12" fmla="*/ 322871 w 2082102"/>
              <a:gd name="csY12" fmla="*/ 162646 h 737991"/>
              <a:gd name="csX13" fmla="*/ 162646 w 2082102"/>
              <a:gd name="csY13" fmla="*/ 322871 h 737991"/>
              <a:gd name="csX14" fmla="*/ 162646 w 2082102"/>
              <a:gd name="csY14" fmla="*/ 737991 h 737991"/>
              <a:gd name="csX15" fmla="*/ 0 w 2082102"/>
              <a:gd name="csY15" fmla="*/ 737991 h 737991"/>
              <a:gd name="csX0" fmla="*/ 0 w 2082102"/>
              <a:gd name="csY0" fmla="*/ 737991 h 737991"/>
              <a:gd name="csX1" fmla="*/ 0 w 2082102"/>
              <a:gd name="csY1" fmla="*/ 322871 h 737991"/>
              <a:gd name="csX2" fmla="*/ 322871 w 2082102"/>
              <a:gd name="csY2" fmla="*/ 0 h 737991"/>
              <a:gd name="csX3" fmla="*/ 1656056 w 2082102"/>
              <a:gd name="csY3" fmla="*/ 0 h 737991"/>
              <a:gd name="csX4" fmla="*/ 1978927 w 2082102"/>
              <a:gd name="csY4" fmla="*/ 322871 h 737991"/>
              <a:gd name="csX5" fmla="*/ 1978927 w 2082102"/>
              <a:gd name="csY5" fmla="*/ 368996 h 737991"/>
              <a:gd name="csX6" fmla="*/ 2082102 w 2082102"/>
              <a:gd name="csY6" fmla="*/ 368996 h 737991"/>
              <a:gd name="csX7" fmla="*/ 1897604 w 2082102"/>
              <a:gd name="csY7" fmla="*/ 553493 h 737991"/>
              <a:gd name="csX8" fmla="*/ 1713107 w 2082102"/>
              <a:gd name="csY8" fmla="*/ 368996 h 737991"/>
              <a:gd name="csX9" fmla="*/ 1816281 w 2082102"/>
              <a:gd name="csY9" fmla="*/ 368996 h 737991"/>
              <a:gd name="csX10" fmla="*/ 1816281 w 2082102"/>
              <a:gd name="csY10" fmla="*/ 322871 h 737991"/>
              <a:gd name="csX11" fmla="*/ 1656056 w 2082102"/>
              <a:gd name="csY11" fmla="*/ 162646 h 737991"/>
              <a:gd name="csX12" fmla="*/ 322871 w 2082102"/>
              <a:gd name="csY12" fmla="*/ 162646 h 737991"/>
              <a:gd name="csX13" fmla="*/ 162646 w 2082102"/>
              <a:gd name="csY13" fmla="*/ 322871 h 737991"/>
              <a:gd name="csX14" fmla="*/ 162646 w 2082102"/>
              <a:gd name="csY14" fmla="*/ 570354 h 737991"/>
              <a:gd name="csX15" fmla="*/ 0 w 2082102"/>
              <a:gd name="csY15" fmla="*/ 737991 h 737991"/>
              <a:gd name="csX0" fmla="*/ 0 w 2082103"/>
              <a:gd name="csY0" fmla="*/ 570354 h 570354"/>
              <a:gd name="csX1" fmla="*/ 1 w 2082103"/>
              <a:gd name="csY1" fmla="*/ 322871 h 570354"/>
              <a:gd name="csX2" fmla="*/ 322872 w 2082103"/>
              <a:gd name="csY2" fmla="*/ 0 h 570354"/>
              <a:gd name="csX3" fmla="*/ 1656057 w 2082103"/>
              <a:gd name="csY3" fmla="*/ 0 h 570354"/>
              <a:gd name="csX4" fmla="*/ 1978928 w 2082103"/>
              <a:gd name="csY4" fmla="*/ 322871 h 570354"/>
              <a:gd name="csX5" fmla="*/ 1978928 w 2082103"/>
              <a:gd name="csY5" fmla="*/ 368996 h 570354"/>
              <a:gd name="csX6" fmla="*/ 2082103 w 2082103"/>
              <a:gd name="csY6" fmla="*/ 368996 h 570354"/>
              <a:gd name="csX7" fmla="*/ 1897605 w 2082103"/>
              <a:gd name="csY7" fmla="*/ 553493 h 570354"/>
              <a:gd name="csX8" fmla="*/ 1713108 w 2082103"/>
              <a:gd name="csY8" fmla="*/ 368996 h 570354"/>
              <a:gd name="csX9" fmla="*/ 1816282 w 2082103"/>
              <a:gd name="csY9" fmla="*/ 368996 h 570354"/>
              <a:gd name="csX10" fmla="*/ 1816282 w 2082103"/>
              <a:gd name="csY10" fmla="*/ 322871 h 570354"/>
              <a:gd name="csX11" fmla="*/ 1656057 w 2082103"/>
              <a:gd name="csY11" fmla="*/ 162646 h 570354"/>
              <a:gd name="csX12" fmla="*/ 322872 w 2082103"/>
              <a:gd name="csY12" fmla="*/ 162646 h 570354"/>
              <a:gd name="csX13" fmla="*/ 162647 w 2082103"/>
              <a:gd name="csY13" fmla="*/ 322871 h 570354"/>
              <a:gd name="csX14" fmla="*/ 162647 w 2082103"/>
              <a:gd name="csY14" fmla="*/ 570354 h 570354"/>
              <a:gd name="csX15" fmla="*/ 0 w 2082103"/>
              <a:gd name="csY15" fmla="*/ 570354 h 5703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</a:cxnLst>
            <a:rect l="l" t="t" r="r" b="b"/>
            <a:pathLst>
              <a:path w="2082103" h="570354">
                <a:moveTo>
                  <a:pt x="0" y="570354"/>
                </a:moveTo>
                <a:cubicBezTo>
                  <a:pt x="0" y="487860"/>
                  <a:pt x="1" y="405365"/>
                  <a:pt x="1" y="322871"/>
                </a:cubicBezTo>
                <a:cubicBezTo>
                  <a:pt x="1" y="144554"/>
                  <a:pt x="144555" y="0"/>
                  <a:pt x="322872" y="0"/>
                </a:cubicBezTo>
                <a:lnTo>
                  <a:pt x="1656057" y="0"/>
                </a:lnTo>
                <a:cubicBezTo>
                  <a:pt x="1834374" y="0"/>
                  <a:pt x="1978928" y="144554"/>
                  <a:pt x="1978928" y="322871"/>
                </a:cubicBezTo>
                <a:lnTo>
                  <a:pt x="1978928" y="368996"/>
                </a:lnTo>
                <a:lnTo>
                  <a:pt x="2082103" y="368996"/>
                </a:lnTo>
                <a:lnTo>
                  <a:pt x="1897605" y="553493"/>
                </a:lnTo>
                <a:lnTo>
                  <a:pt x="1713108" y="368996"/>
                </a:lnTo>
                <a:lnTo>
                  <a:pt x="1816282" y="368996"/>
                </a:lnTo>
                <a:lnTo>
                  <a:pt x="1816282" y="322871"/>
                </a:lnTo>
                <a:cubicBezTo>
                  <a:pt x="1816282" y="234381"/>
                  <a:pt x="1744547" y="162646"/>
                  <a:pt x="1656057" y="162646"/>
                </a:cubicBezTo>
                <a:lnTo>
                  <a:pt x="322872" y="162646"/>
                </a:lnTo>
                <a:cubicBezTo>
                  <a:pt x="234382" y="162646"/>
                  <a:pt x="162647" y="234381"/>
                  <a:pt x="162647" y="322871"/>
                </a:cubicBezTo>
                <a:lnTo>
                  <a:pt x="162647" y="570354"/>
                </a:lnTo>
                <a:lnTo>
                  <a:pt x="0" y="570354"/>
                </a:lnTo>
                <a:close/>
              </a:path>
            </a:pathLst>
          </a:custGeom>
          <a:solidFill>
            <a:schemeClr val="tx1"/>
          </a:solidFill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9" name="矢印: U ターン 17">
            <a:extLst>
              <a:ext uri="{FF2B5EF4-FFF2-40B4-BE49-F238E27FC236}">
                <a16:creationId xmlns:a16="http://schemas.microsoft.com/office/drawing/2014/main" id="{82E51A33-59AC-D6C6-5D0D-FDCA3E3F6BA5}"/>
              </a:ext>
            </a:extLst>
          </p:cNvPr>
          <p:cNvSpPr/>
          <p:nvPr/>
        </p:nvSpPr>
        <p:spPr>
          <a:xfrm rot="5400000">
            <a:off x="6688290" y="3261374"/>
            <a:ext cx="1775594" cy="535815"/>
          </a:xfrm>
          <a:custGeom>
            <a:avLst/>
            <a:gdLst>
              <a:gd name="csX0" fmla="*/ 0 w 2082102"/>
              <a:gd name="csY0" fmla="*/ 737991 h 737991"/>
              <a:gd name="csX1" fmla="*/ 0 w 2082102"/>
              <a:gd name="csY1" fmla="*/ 322871 h 737991"/>
              <a:gd name="csX2" fmla="*/ 322871 w 2082102"/>
              <a:gd name="csY2" fmla="*/ 0 h 737991"/>
              <a:gd name="csX3" fmla="*/ 1656056 w 2082102"/>
              <a:gd name="csY3" fmla="*/ 0 h 737991"/>
              <a:gd name="csX4" fmla="*/ 1978927 w 2082102"/>
              <a:gd name="csY4" fmla="*/ 322871 h 737991"/>
              <a:gd name="csX5" fmla="*/ 1978927 w 2082102"/>
              <a:gd name="csY5" fmla="*/ 368996 h 737991"/>
              <a:gd name="csX6" fmla="*/ 2082102 w 2082102"/>
              <a:gd name="csY6" fmla="*/ 368996 h 737991"/>
              <a:gd name="csX7" fmla="*/ 1897604 w 2082102"/>
              <a:gd name="csY7" fmla="*/ 553493 h 737991"/>
              <a:gd name="csX8" fmla="*/ 1713107 w 2082102"/>
              <a:gd name="csY8" fmla="*/ 368996 h 737991"/>
              <a:gd name="csX9" fmla="*/ 1816281 w 2082102"/>
              <a:gd name="csY9" fmla="*/ 368996 h 737991"/>
              <a:gd name="csX10" fmla="*/ 1816281 w 2082102"/>
              <a:gd name="csY10" fmla="*/ 322871 h 737991"/>
              <a:gd name="csX11" fmla="*/ 1656056 w 2082102"/>
              <a:gd name="csY11" fmla="*/ 162646 h 737991"/>
              <a:gd name="csX12" fmla="*/ 322871 w 2082102"/>
              <a:gd name="csY12" fmla="*/ 162646 h 737991"/>
              <a:gd name="csX13" fmla="*/ 162646 w 2082102"/>
              <a:gd name="csY13" fmla="*/ 322871 h 737991"/>
              <a:gd name="csX14" fmla="*/ 162646 w 2082102"/>
              <a:gd name="csY14" fmla="*/ 737991 h 737991"/>
              <a:gd name="csX15" fmla="*/ 0 w 2082102"/>
              <a:gd name="csY15" fmla="*/ 737991 h 737991"/>
              <a:gd name="csX0" fmla="*/ 0 w 2082102"/>
              <a:gd name="csY0" fmla="*/ 737991 h 737991"/>
              <a:gd name="csX1" fmla="*/ 0 w 2082102"/>
              <a:gd name="csY1" fmla="*/ 322871 h 737991"/>
              <a:gd name="csX2" fmla="*/ 322871 w 2082102"/>
              <a:gd name="csY2" fmla="*/ 0 h 737991"/>
              <a:gd name="csX3" fmla="*/ 1656056 w 2082102"/>
              <a:gd name="csY3" fmla="*/ 0 h 737991"/>
              <a:gd name="csX4" fmla="*/ 1978927 w 2082102"/>
              <a:gd name="csY4" fmla="*/ 322871 h 737991"/>
              <a:gd name="csX5" fmla="*/ 1978927 w 2082102"/>
              <a:gd name="csY5" fmla="*/ 368996 h 737991"/>
              <a:gd name="csX6" fmla="*/ 2082102 w 2082102"/>
              <a:gd name="csY6" fmla="*/ 368996 h 737991"/>
              <a:gd name="csX7" fmla="*/ 1897604 w 2082102"/>
              <a:gd name="csY7" fmla="*/ 553493 h 737991"/>
              <a:gd name="csX8" fmla="*/ 1713107 w 2082102"/>
              <a:gd name="csY8" fmla="*/ 368996 h 737991"/>
              <a:gd name="csX9" fmla="*/ 1816281 w 2082102"/>
              <a:gd name="csY9" fmla="*/ 368996 h 737991"/>
              <a:gd name="csX10" fmla="*/ 1816281 w 2082102"/>
              <a:gd name="csY10" fmla="*/ 322871 h 737991"/>
              <a:gd name="csX11" fmla="*/ 1656056 w 2082102"/>
              <a:gd name="csY11" fmla="*/ 162646 h 737991"/>
              <a:gd name="csX12" fmla="*/ 322871 w 2082102"/>
              <a:gd name="csY12" fmla="*/ 162646 h 737991"/>
              <a:gd name="csX13" fmla="*/ 162646 w 2082102"/>
              <a:gd name="csY13" fmla="*/ 322871 h 737991"/>
              <a:gd name="csX14" fmla="*/ 162646 w 2082102"/>
              <a:gd name="csY14" fmla="*/ 570354 h 737991"/>
              <a:gd name="csX15" fmla="*/ 0 w 2082102"/>
              <a:gd name="csY15" fmla="*/ 737991 h 737991"/>
              <a:gd name="csX0" fmla="*/ 0 w 2082103"/>
              <a:gd name="csY0" fmla="*/ 570354 h 570354"/>
              <a:gd name="csX1" fmla="*/ 1 w 2082103"/>
              <a:gd name="csY1" fmla="*/ 322871 h 570354"/>
              <a:gd name="csX2" fmla="*/ 322872 w 2082103"/>
              <a:gd name="csY2" fmla="*/ 0 h 570354"/>
              <a:gd name="csX3" fmla="*/ 1656057 w 2082103"/>
              <a:gd name="csY3" fmla="*/ 0 h 570354"/>
              <a:gd name="csX4" fmla="*/ 1978928 w 2082103"/>
              <a:gd name="csY4" fmla="*/ 322871 h 570354"/>
              <a:gd name="csX5" fmla="*/ 1978928 w 2082103"/>
              <a:gd name="csY5" fmla="*/ 368996 h 570354"/>
              <a:gd name="csX6" fmla="*/ 2082103 w 2082103"/>
              <a:gd name="csY6" fmla="*/ 368996 h 570354"/>
              <a:gd name="csX7" fmla="*/ 1897605 w 2082103"/>
              <a:gd name="csY7" fmla="*/ 553493 h 570354"/>
              <a:gd name="csX8" fmla="*/ 1713108 w 2082103"/>
              <a:gd name="csY8" fmla="*/ 368996 h 570354"/>
              <a:gd name="csX9" fmla="*/ 1816282 w 2082103"/>
              <a:gd name="csY9" fmla="*/ 368996 h 570354"/>
              <a:gd name="csX10" fmla="*/ 1816282 w 2082103"/>
              <a:gd name="csY10" fmla="*/ 322871 h 570354"/>
              <a:gd name="csX11" fmla="*/ 1656057 w 2082103"/>
              <a:gd name="csY11" fmla="*/ 162646 h 570354"/>
              <a:gd name="csX12" fmla="*/ 322872 w 2082103"/>
              <a:gd name="csY12" fmla="*/ 162646 h 570354"/>
              <a:gd name="csX13" fmla="*/ 162647 w 2082103"/>
              <a:gd name="csY13" fmla="*/ 322871 h 570354"/>
              <a:gd name="csX14" fmla="*/ 162647 w 2082103"/>
              <a:gd name="csY14" fmla="*/ 570354 h 570354"/>
              <a:gd name="csX15" fmla="*/ 0 w 2082103"/>
              <a:gd name="csY15" fmla="*/ 570354 h 5703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</a:cxnLst>
            <a:rect l="l" t="t" r="r" b="b"/>
            <a:pathLst>
              <a:path w="2082103" h="570354">
                <a:moveTo>
                  <a:pt x="0" y="570354"/>
                </a:moveTo>
                <a:cubicBezTo>
                  <a:pt x="0" y="487860"/>
                  <a:pt x="1" y="405365"/>
                  <a:pt x="1" y="322871"/>
                </a:cubicBezTo>
                <a:cubicBezTo>
                  <a:pt x="1" y="144554"/>
                  <a:pt x="144555" y="0"/>
                  <a:pt x="322872" y="0"/>
                </a:cubicBezTo>
                <a:lnTo>
                  <a:pt x="1656057" y="0"/>
                </a:lnTo>
                <a:cubicBezTo>
                  <a:pt x="1834374" y="0"/>
                  <a:pt x="1978928" y="144554"/>
                  <a:pt x="1978928" y="322871"/>
                </a:cubicBezTo>
                <a:lnTo>
                  <a:pt x="1978928" y="368996"/>
                </a:lnTo>
                <a:lnTo>
                  <a:pt x="2082103" y="368996"/>
                </a:lnTo>
                <a:lnTo>
                  <a:pt x="1897605" y="553493"/>
                </a:lnTo>
                <a:lnTo>
                  <a:pt x="1713108" y="368996"/>
                </a:lnTo>
                <a:lnTo>
                  <a:pt x="1816282" y="368996"/>
                </a:lnTo>
                <a:lnTo>
                  <a:pt x="1816282" y="322871"/>
                </a:lnTo>
                <a:cubicBezTo>
                  <a:pt x="1816282" y="234381"/>
                  <a:pt x="1744547" y="162646"/>
                  <a:pt x="1656057" y="162646"/>
                </a:cubicBezTo>
                <a:lnTo>
                  <a:pt x="322872" y="162646"/>
                </a:lnTo>
                <a:cubicBezTo>
                  <a:pt x="234382" y="162646"/>
                  <a:pt x="162647" y="234381"/>
                  <a:pt x="162647" y="322871"/>
                </a:cubicBezTo>
                <a:lnTo>
                  <a:pt x="162647" y="570354"/>
                </a:lnTo>
                <a:lnTo>
                  <a:pt x="0" y="570354"/>
                </a:lnTo>
                <a:close/>
              </a:path>
            </a:pathLst>
          </a:custGeom>
          <a:solidFill>
            <a:schemeClr val="tx1"/>
          </a:solidFill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8F8B5B05-168C-384A-FB68-EE0B2DCE1469}"/>
              </a:ext>
            </a:extLst>
          </p:cNvPr>
          <p:cNvSpPr/>
          <p:nvPr/>
        </p:nvSpPr>
        <p:spPr>
          <a:xfrm>
            <a:off x="4465219" y="1713151"/>
            <a:ext cx="3622876" cy="35347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2" name="図 21" descr="テキスト&#10;&#10;AI 生成コンテンツは誤りを含む可能性があります。">
            <a:extLst>
              <a:ext uri="{FF2B5EF4-FFF2-40B4-BE49-F238E27FC236}">
                <a16:creationId xmlns:a16="http://schemas.microsoft.com/office/drawing/2014/main" id="{5CC2887E-463D-A7DB-1825-3C35ED7F05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20"/>
          <a:stretch>
            <a:fillRect/>
          </a:stretch>
        </p:blipFill>
        <p:spPr>
          <a:xfrm>
            <a:off x="1397915" y="2914500"/>
            <a:ext cx="1752449" cy="984891"/>
          </a:xfrm>
          <a:prstGeom prst="rect">
            <a:avLst/>
          </a:prstGeom>
          <a:effectLst>
            <a:glow rad="63500">
              <a:srgbClr val="FFFF00"/>
            </a:glow>
          </a:effectLst>
        </p:spPr>
      </p:pic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27CD1F14-3E6C-7456-F42E-7D7CD8D77526}"/>
              </a:ext>
            </a:extLst>
          </p:cNvPr>
          <p:cNvSpPr txBox="1"/>
          <p:nvPr/>
        </p:nvSpPr>
        <p:spPr>
          <a:xfrm>
            <a:off x="948235" y="3934594"/>
            <a:ext cx="2488557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ja-JP" altLang="en-US" spc="300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タイトル</a:t>
            </a: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7C729145-DAF7-E68F-CC83-F0A582CA16D8}"/>
              </a:ext>
            </a:extLst>
          </p:cNvPr>
          <p:cNvSpPr txBox="1"/>
          <p:nvPr/>
        </p:nvSpPr>
        <p:spPr>
          <a:xfrm>
            <a:off x="5065214" y="5313019"/>
            <a:ext cx="2488557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ja-JP" altLang="en-US" spc="300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ゲーム</a:t>
            </a: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9109F3AC-98A9-CEEC-E6DE-86AFE4F07998}"/>
              </a:ext>
            </a:extLst>
          </p:cNvPr>
          <p:cNvSpPr txBox="1"/>
          <p:nvPr/>
        </p:nvSpPr>
        <p:spPr>
          <a:xfrm>
            <a:off x="9056884" y="4065825"/>
            <a:ext cx="2488557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ja-JP" altLang="en-US" spc="300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リザルト</a:t>
            </a:r>
          </a:p>
        </p:txBody>
      </p:sp>
      <p:sp>
        <p:nvSpPr>
          <p:cNvPr id="29" name="矢印: 折線 28">
            <a:extLst>
              <a:ext uri="{FF2B5EF4-FFF2-40B4-BE49-F238E27FC236}">
                <a16:creationId xmlns:a16="http://schemas.microsoft.com/office/drawing/2014/main" id="{4FCF09D5-D199-7BF3-900F-18C334C27DD4}"/>
              </a:ext>
            </a:extLst>
          </p:cNvPr>
          <p:cNvSpPr/>
          <p:nvPr/>
        </p:nvSpPr>
        <p:spPr>
          <a:xfrm>
            <a:off x="2113661" y="1999631"/>
            <a:ext cx="3079754" cy="774515"/>
          </a:xfrm>
          <a:prstGeom prst="ben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30" name="矢印: 折線 29">
            <a:extLst>
              <a:ext uri="{FF2B5EF4-FFF2-40B4-BE49-F238E27FC236}">
                <a16:creationId xmlns:a16="http://schemas.microsoft.com/office/drawing/2014/main" id="{F1D3B01E-B23E-87CF-5D33-475C6F1BB612}"/>
              </a:ext>
            </a:extLst>
          </p:cNvPr>
          <p:cNvSpPr/>
          <p:nvPr/>
        </p:nvSpPr>
        <p:spPr>
          <a:xfrm rot="5400000">
            <a:off x="8677786" y="924002"/>
            <a:ext cx="723336" cy="3169938"/>
          </a:xfrm>
          <a:prstGeom prst="bentArrow">
            <a:avLst>
              <a:gd name="adj1" fmla="val 23784"/>
              <a:gd name="adj2" fmla="val 25000"/>
              <a:gd name="adj3" fmla="val 25000"/>
              <a:gd name="adj4" fmla="val 17643"/>
            </a:avLst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grpSp>
        <p:nvGrpSpPr>
          <p:cNvPr id="48" name="グループ化 47">
            <a:extLst>
              <a:ext uri="{FF2B5EF4-FFF2-40B4-BE49-F238E27FC236}">
                <a16:creationId xmlns:a16="http://schemas.microsoft.com/office/drawing/2014/main" id="{0E3B5EEA-A4E5-F860-A2A6-7DBD84C092A3}"/>
              </a:ext>
            </a:extLst>
          </p:cNvPr>
          <p:cNvGrpSpPr/>
          <p:nvPr/>
        </p:nvGrpSpPr>
        <p:grpSpPr>
          <a:xfrm>
            <a:off x="1928892" y="4500221"/>
            <a:ext cx="8437621" cy="1445959"/>
            <a:chOff x="1563992" y="4616673"/>
            <a:chExt cx="8381225" cy="1513776"/>
          </a:xfrm>
        </p:grpSpPr>
        <p:sp>
          <p:nvSpPr>
            <p:cNvPr id="32" name="矢印: 折線 31">
              <a:extLst>
                <a:ext uri="{FF2B5EF4-FFF2-40B4-BE49-F238E27FC236}">
                  <a16:creationId xmlns:a16="http://schemas.microsoft.com/office/drawing/2014/main" id="{62980D2D-76C5-996B-320D-BD74A50612CE}"/>
                </a:ext>
              </a:extLst>
            </p:cNvPr>
            <p:cNvSpPr/>
            <p:nvPr/>
          </p:nvSpPr>
          <p:spPr>
            <a:xfrm rot="16200000">
              <a:off x="4913619" y="1350190"/>
              <a:ext cx="1430631" cy="8129885"/>
            </a:xfrm>
            <a:custGeom>
              <a:avLst/>
              <a:gdLst>
                <a:gd name="csX0" fmla="*/ 0 w 898197"/>
                <a:gd name="csY0" fmla="*/ 2099475 h 2099475"/>
                <a:gd name="csX1" fmla="*/ 0 w 898197"/>
                <a:gd name="csY1" fmla="*/ 505236 h 2099475"/>
                <a:gd name="csX2" fmla="*/ 392961 w 898197"/>
                <a:gd name="csY2" fmla="*/ 112275 h 2099475"/>
                <a:gd name="csX3" fmla="*/ 673648 w 898197"/>
                <a:gd name="csY3" fmla="*/ 112275 h 2099475"/>
                <a:gd name="csX4" fmla="*/ 673648 w 898197"/>
                <a:gd name="csY4" fmla="*/ 0 h 2099475"/>
                <a:gd name="csX5" fmla="*/ 898197 w 898197"/>
                <a:gd name="csY5" fmla="*/ 224549 h 2099475"/>
                <a:gd name="csX6" fmla="*/ 673648 w 898197"/>
                <a:gd name="csY6" fmla="*/ 449099 h 2099475"/>
                <a:gd name="csX7" fmla="*/ 673648 w 898197"/>
                <a:gd name="csY7" fmla="*/ 336824 h 2099475"/>
                <a:gd name="csX8" fmla="*/ 392961 w 898197"/>
                <a:gd name="csY8" fmla="*/ 336824 h 2099475"/>
                <a:gd name="csX9" fmla="*/ 224549 w 898197"/>
                <a:gd name="csY9" fmla="*/ 505236 h 2099475"/>
                <a:gd name="csX10" fmla="*/ 224549 w 898197"/>
                <a:gd name="csY10" fmla="*/ 2099475 h 2099475"/>
                <a:gd name="csX11" fmla="*/ 0 w 898197"/>
                <a:gd name="csY11" fmla="*/ 2099475 h 2099475"/>
                <a:gd name="csX0" fmla="*/ 0 w 1419057"/>
                <a:gd name="csY0" fmla="*/ 2099475 h 2099475"/>
                <a:gd name="csX1" fmla="*/ 0 w 1419057"/>
                <a:gd name="csY1" fmla="*/ 505236 h 2099475"/>
                <a:gd name="csX2" fmla="*/ 392961 w 1419057"/>
                <a:gd name="csY2" fmla="*/ 112275 h 2099475"/>
                <a:gd name="csX3" fmla="*/ 673648 w 1419057"/>
                <a:gd name="csY3" fmla="*/ 112275 h 2099475"/>
                <a:gd name="csX4" fmla="*/ 673648 w 1419057"/>
                <a:gd name="csY4" fmla="*/ 0 h 2099475"/>
                <a:gd name="csX5" fmla="*/ 1419057 w 1419057"/>
                <a:gd name="csY5" fmla="*/ 224549 h 2099475"/>
                <a:gd name="csX6" fmla="*/ 673648 w 1419057"/>
                <a:gd name="csY6" fmla="*/ 449099 h 2099475"/>
                <a:gd name="csX7" fmla="*/ 673648 w 1419057"/>
                <a:gd name="csY7" fmla="*/ 336824 h 2099475"/>
                <a:gd name="csX8" fmla="*/ 392961 w 1419057"/>
                <a:gd name="csY8" fmla="*/ 336824 h 2099475"/>
                <a:gd name="csX9" fmla="*/ 224549 w 1419057"/>
                <a:gd name="csY9" fmla="*/ 505236 h 2099475"/>
                <a:gd name="csX10" fmla="*/ 224549 w 1419057"/>
                <a:gd name="csY10" fmla="*/ 2099475 h 2099475"/>
                <a:gd name="csX11" fmla="*/ 0 w 1419057"/>
                <a:gd name="csY11" fmla="*/ 2099475 h 2099475"/>
                <a:gd name="csX0" fmla="*/ 0 w 1419057"/>
                <a:gd name="csY0" fmla="*/ 2099475 h 8129885"/>
                <a:gd name="csX1" fmla="*/ 0 w 1419057"/>
                <a:gd name="csY1" fmla="*/ 505236 h 8129885"/>
                <a:gd name="csX2" fmla="*/ 392961 w 1419057"/>
                <a:gd name="csY2" fmla="*/ 112275 h 8129885"/>
                <a:gd name="csX3" fmla="*/ 673648 w 1419057"/>
                <a:gd name="csY3" fmla="*/ 112275 h 8129885"/>
                <a:gd name="csX4" fmla="*/ 673648 w 1419057"/>
                <a:gd name="csY4" fmla="*/ 0 h 8129885"/>
                <a:gd name="csX5" fmla="*/ 1419057 w 1419057"/>
                <a:gd name="csY5" fmla="*/ 224549 h 8129885"/>
                <a:gd name="csX6" fmla="*/ 673648 w 1419057"/>
                <a:gd name="csY6" fmla="*/ 449099 h 8129885"/>
                <a:gd name="csX7" fmla="*/ 673648 w 1419057"/>
                <a:gd name="csY7" fmla="*/ 336824 h 8129885"/>
                <a:gd name="csX8" fmla="*/ 392961 w 1419057"/>
                <a:gd name="csY8" fmla="*/ 336824 h 8129885"/>
                <a:gd name="csX9" fmla="*/ 224549 w 1419057"/>
                <a:gd name="csY9" fmla="*/ 505236 h 8129885"/>
                <a:gd name="csX10" fmla="*/ 201400 w 1419057"/>
                <a:gd name="csY10" fmla="*/ 8129885 h 8129885"/>
                <a:gd name="csX11" fmla="*/ 0 w 1419057"/>
                <a:gd name="csY11" fmla="*/ 2099475 h 8129885"/>
                <a:gd name="csX0" fmla="*/ 0 w 1442206"/>
                <a:gd name="csY0" fmla="*/ 8118311 h 8129885"/>
                <a:gd name="csX1" fmla="*/ 23149 w 1442206"/>
                <a:gd name="csY1" fmla="*/ 505236 h 8129885"/>
                <a:gd name="csX2" fmla="*/ 416110 w 1442206"/>
                <a:gd name="csY2" fmla="*/ 112275 h 8129885"/>
                <a:gd name="csX3" fmla="*/ 696797 w 1442206"/>
                <a:gd name="csY3" fmla="*/ 112275 h 8129885"/>
                <a:gd name="csX4" fmla="*/ 696797 w 1442206"/>
                <a:gd name="csY4" fmla="*/ 0 h 8129885"/>
                <a:gd name="csX5" fmla="*/ 1442206 w 1442206"/>
                <a:gd name="csY5" fmla="*/ 224549 h 8129885"/>
                <a:gd name="csX6" fmla="*/ 696797 w 1442206"/>
                <a:gd name="csY6" fmla="*/ 449099 h 8129885"/>
                <a:gd name="csX7" fmla="*/ 696797 w 1442206"/>
                <a:gd name="csY7" fmla="*/ 336824 h 8129885"/>
                <a:gd name="csX8" fmla="*/ 416110 w 1442206"/>
                <a:gd name="csY8" fmla="*/ 336824 h 8129885"/>
                <a:gd name="csX9" fmla="*/ 247698 w 1442206"/>
                <a:gd name="csY9" fmla="*/ 505236 h 8129885"/>
                <a:gd name="csX10" fmla="*/ 224549 w 1442206"/>
                <a:gd name="csY10" fmla="*/ 8129885 h 8129885"/>
                <a:gd name="csX11" fmla="*/ 0 w 1442206"/>
                <a:gd name="csY11" fmla="*/ 8118311 h 8129885"/>
                <a:gd name="csX0" fmla="*/ 0 w 1453781"/>
                <a:gd name="csY0" fmla="*/ 8153037 h 8153037"/>
                <a:gd name="csX1" fmla="*/ 34724 w 1453781"/>
                <a:gd name="csY1" fmla="*/ 505236 h 8153037"/>
                <a:gd name="csX2" fmla="*/ 427685 w 1453781"/>
                <a:gd name="csY2" fmla="*/ 112275 h 8153037"/>
                <a:gd name="csX3" fmla="*/ 708372 w 1453781"/>
                <a:gd name="csY3" fmla="*/ 112275 h 8153037"/>
                <a:gd name="csX4" fmla="*/ 708372 w 1453781"/>
                <a:gd name="csY4" fmla="*/ 0 h 8153037"/>
                <a:gd name="csX5" fmla="*/ 1453781 w 1453781"/>
                <a:gd name="csY5" fmla="*/ 224549 h 8153037"/>
                <a:gd name="csX6" fmla="*/ 708372 w 1453781"/>
                <a:gd name="csY6" fmla="*/ 449099 h 8153037"/>
                <a:gd name="csX7" fmla="*/ 708372 w 1453781"/>
                <a:gd name="csY7" fmla="*/ 336824 h 8153037"/>
                <a:gd name="csX8" fmla="*/ 427685 w 1453781"/>
                <a:gd name="csY8" fmla="*/ 336824 h 8153037"/>
                <a:gd name="csX9" fmla="*/ 259273 w 1453781"/>
                <a:gd name="csY9" fmla="*/ 505236 h 8153037"/>
                <a:gd name="csX10" fmla="*/ 236124 w 1453781"/>
                <a:gd name="csY10" fmla="*/ 8129885 h 8153037"/>
                <a:gd name="csX11" fmla="*/ 0 w 1453781"/>
                <a:gd name="csY11" fmla="*/ 8153037 h 8153037"/>
                <a:gd name="csX0" fmla="*/ 0 w 1430631"/>
                <a:gd name="csY0" fmla="*/ 8118313 h 8129885"/>
                <a:gd name="csX1" fmla="*/ 11574 w 1430631"/>
                <a:gd name="csY1" fmla="*/ 505236 h 8129885"/>
                <a:gd name="csX2" fmla="*/ 404535 w 1430631"/>
                <a:gd name="csY2" fmla="*/ 112275 h 8129885"/>
                <a:gd name="csX3" fmla="*/ 685222 w 1430631"/>
                <a:gd name="csY3" fmla="*/ 112275 h 8129885"/>
                <a:gd name="csX4" fmla="*/ 685222 w 1430631"/>
                <a:gd name="csY4" fmla="*/ 0 h 8129885"/>
                <a:gd name="csX5" fmla="*/ 1430631 w 1430631"/>
                <a:gd name="csY5" fmla="*/ 224549 h 8129885"/>
                <a:gd name="csX6" fmla="*/ 685222 w 1430631"/>
                <a:gd name="csY6" fmla="*/ 449099 h 8129885"/>
                <a:gd name="csX7" fmla="*/ 685222 w 1430631"/>
                <a:gd name="csY7" fmla="*/ 336824 h 8129885"/>
                <a:gd name="csX8" fmla="*/ 404535 w 1430631"/>
                <a:gd name="csY8" fmla="*/ 336824 h 8129885"/>
                <a:gd name="csX9" fmla="*/ 236123 w 1430631"/>
                <a:gd name="csY9" fmla="*/ 505236 h 8129885"/>
                <a:gd name="csX10" fmla="*/ 212974 w 1430631"/>
                <a:gd name="csY10" fmla="*/ 8129885 h 8129885"/>
                <a:gd name="csX11" fmla="*/ 0 w 1430631"/>
                <a:gd name="csY11" fmla="*/ 8118313 h 8129885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</a:cxnLst>
              <a:rect l="l" t="t" r="r" b="b"/>
              <a:pathLst>
                <a:path w="1430631" h="8129885">
                  <a:moveTo>
                    <a:pt x="0" y="8118313"/>
                  </a:moveTo>
                  <a:cubicBezTo>
                    <a:pt x="7716" y="5580621"/>
                    <a:pt x="3858" y="3042928"/>
                    <a:pt x="11574" y="505236"/>
                  </a:cubicBezTo>
                  <a:cubicBezTo>
                    <a:pt x="11574" y="288210"/>
                    <a:pt x="187509" y="112275"/>
                    <a:pt x="404535" y="112275"/>
                  </a:cubicBezTo>
                  <a:lnTo>
                    <a:pt x="685222" y="112275"/>
                  </a:lnTo>
                  <a:lnTo>
                    <a:pt x="685222" y="0"/>
                  </a:lnTo>
                  <a:lnTo>
                    <a:pt x="1430631" y="224549"/>
                  </a:lnTo>
                  <a:lnTo>
                    <a:pt x="685222" y="449099"/>
                  </a:lnTo>
                  <a:lnTo>
                    <a:pt x="685222" y="336824"/>
                  </a:lnTo>
                  <a:lnTo>
                    <a:pt x="404535" y="336824"/>
                  </a:lnTo>
                  <a:cubicBezTo>
                    <a:pt x="311524" y="336824"/>
                    <a:pt x="236123" y="412225"/>
                    <a:pt x="236123" y="505236"/>
                  </a:cubicBezTo>
                  <a:cubicBezTo>
                    <a:pt x="228407" y="3046786"/>
                    <a:pt x="220690" y="5588335"/>
                    <a:pt x="212974" y="8129885"/>
                  </a:cubicBezTo>
                  <a:lnTo>
                    <a:pt x="0" y="8118313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34" name="矢印: 折線 31">
              <a:extLst>
                <a:ext uri="{FF2B5EF4-FFF2-40B4-BE49-F238E27FC236}">
                  <a16:creationId xmlns:a16="http://schemas.microsoft.com/office/drawing/2014/main" id="{1DD7E6D6-545C-F46D-DD28-CA5D091AF328}"/>
                </a:ext>
              </a:extLst>
            </p:cNvPr>
            <p:cNvSpPr/>
            <p:nvPr/>
          </p:nvSpPr>
          <p:spPr>
            <a:xfrm rot="10800000">
              <a:off x="8522345" y="4616673"/>
              <a:ext cx="1422872" cy="1513776"/>
            </a:xfrm>
            <a:custGeom>
              <a:avLst/>
              <a:gdLst>
                <a:gd name="csX0" fmla="*/ 0 w 898197"/>
                <a:gd name="csY0" fmla="*/ 2099475 h 2099475"/>
                <a:gd name="csX1" fmla="*/ 0 w 898197"/>
                <a:gd name="csY1" fmla="*/ 505236 h 2099475"/>
                <a:gd name="csX2" fmla="*/ 392961 w 898197"/>
                <a:gd name="csY2" fmla="*/ 112275 h 2099475"/>
                <a:gd name="csX3" fmla="*/ 673648 w 898197"/>
                <a:gd name="csY3" fmla="*/ 112275 h 2099475"/>
                <a:gd name="csX4" fmla="*/ 673648 w 898197"/>
                <a:gd name="csY4" fmla="*/ 0 h 2099475"/>
                <a:gd name="csX5" fmla="*/ 898197 w 898197"/>
                <a:gd name="csY5" fmla="*/ 224549 h 2099475"/>
                <a:gd name="csX6" fmla="*/ 673648 w 898197"/>
                <a:gd name="csY6" fmla="*/ 449099 h 2099475"/>
                <a:gd name="csX7" fmla="*/ 673648 w 898197"/>
                <a:gd name="csY7" fmla="*/ 336824 h 2099475"/>
                <a:gd name="csX8" fmla="*/ 392961 w 898197"/>
                <a:gd name="csY8" fmla="*/ 336824 h 2099475"/>
                <a:gd name="csX9" fmla="*/ 224549 w 898197"/>
                <a:gd name="csY9" fmla="*/ 505236 h 2099475"/>
                <a:gd name="csX10" fmla="*/ 224549 w 898197"/>
                <a:gd name="csY10" fmla="*/ 2099475 h 2099475"/>
                <a:gd name="csX11" fmla="*/ 0 w 898197"/>
                <a:gd name="csY11" fmla="*/ 2099475 h 2099475"/>
                <a:gd name="csX0" fmla="*/ 0 w 1419057"/>
                <a:gd name="csY0" fmla="*/ 2099475 h 2099475"/>
                <a:gd name="csX1" fmla="*/ 0 w 1419057"/>
                <a:gd name="csY1" fmla="*/ 505236 h 2099475"/>
                <a:gd name="csX2" fmla="*/ 392961 w 1419057"/>
                <a:gd name="csY2" fmla="*/ 112275 h 2099475"/>
                <a:gd name="csX3" fmla="*/ 673648 w 1419057"/>
                <a:gd name="csY3" fmla="*/ 112275 h 2099475"/>
                <a:gd name="csX4" fmla="*/ 673648 w 1419057"/>
                <a:gd name="csY4" fmla="*/ 0 h 2099475"/>
                <a:gd name="csX5" fmla="*/ 1419057 w 1419057"/>
                <a:gd name="csY5" fmla="*/ 224549 h 2099475"/>
                <a:gd name="csX6" fmla="*/ 673648 w 1419057"/>
                <a:gd name="csY6" fmla="*/ 449099 h 2099475"/>
                <a:gd name="csX7" fmla="*/ 673648 w 1419057"/>
                <a:gd name="csY7" fmla="*/ 336824 h 2099475"/>
                <a:gd name="csX8" fmla="*/ 392961 w 1419057"/>
                <a:gd name="csY8" fmla="*/ 336824 h 2099475"/>
                <a:gd name="csX9" fmla="*/ 224549 w 1419057"/>
                <a:gd name="csY9" fmla="*/ 505236 h 2099475"/>
                <a:gd name="csX10" fmla="*/ 224549 w 1419057"/>
                <a:gd name="csY10" fmla="*/ 2099475 h 2099475"/>
                <a:gd name="csX11" fmla="*/ 0 w 1419057"/>
                <a:gd name="csY11" fmla="*/ 2099475 h 2099475"/>
                <a:gd name="csX0" fmla="*/ 0 w 1419057"/>
                <a:gd name="csY0" fmla="*/ 2099475 h 8129885"/>
                <a:gd name="csX1" fmla="*/ 0 w 1419057"/>
                <a:gd name="csY1" fmla="*/ 505236 h 8129885"/>
                <a:gd name="csX2" fmla="*/ 392961 w 1419057"/>
                <a:gd name="csY2" fmla="*/ 112275 h 8129885"/>
                <a:gd name="csX3" fmla="*/ 673648 w 1419057"/>
                <a:gd name="csY3" fmla="*/ 112275 h 8129885"/>
                <a:gd name="csX4" fmla="*/ 673648 w 1419057"/>
                <a:gd name="csY4" fmla="*/ 0 h 8129885"/>
                <a:gd name="csX5" fmla="*/ 1419057 w 1419057"/>
                <a:gd name="csY5" fmla="*/ 224549 h 8129885"/>
                <a:gd name="csX6" fmla="*/ 673648 w 1419057"/>
                <a:gd name="csY6" fmla="*/ 449099 h 8129885"/>
                <a:gd name="csX7" fmla="*/ 673648 w 1419057"/>
                <a:gd name="csY7" fmla="*/ 336824 h 8129885"/>
                <a:gd name="csX8" fmla="*/ 392961 w 1419057"/>
                <a:gd name="csY8" fmla="*/ 336824 h 8129885"/>
                <a:gd name="csX9" fmla="*/ 224549 w 1419057"/>
                <a:gd name="csY9" fmla="*/ 505236 h 8129885"/>
                <a:gd name="csX10" fmla="*/ 201400 w 1419057"/>
                <a:gd name="csY10" fmla="*/ 8129885 h 8129885"/>
                <a:gd name="csX11" fmla="*/ 0 w 1419057"/>
                <a:gd name="csY11" fmla="*/ 2099475 h 8129885"/>
                <a:gd name="csX0" fmla="*/ 0 w 1442206"/>
                <a:gd name="csY0" fmla="*/ 8118311 h 8129885"/>
                <a:gd name="csX1" fmla="*/ 23149 w 1442206"/>
                <a:gd name="csY1" fmla="*/ 505236 h 8129885"/>
                <a:gd name="csX2" fmla="*/ 416110 w 1442206"/>
                <a:gd name="csY2" fmla="*/ 112275 h 8129885"/>
                <a:gd name="csX3" fmla="*/ 696797 w 1442206"/>
                <a:gd name="csY3" fmla="*/ 112275 h 8129885"/>
                <a:gd name="csX4" fmla="*/ 696797 w 1442206"/>
                <a:gd name="csY4" fmla="*/ 0 h 8129885"/>
                <a:gd name="csX5" fmla="*/ 1442206 w 1442206"/>
                <a:gd name="csY5" fmla="*/ 224549 h 8129885"/>
                <a:gd name="csX6" fmla="*/ 696797 w 1442206"/>
                <a:gd name="csY6" fmla="*/ 449099 h 8129885"/>
                <a:gd name="csX7" fmla="*/ 696797 w 1442206"/>
                <a:gd name="csY7" fmla="*/ 336824 h 8129885"/>
                <a:gd name="csX8" fmla="*/ 416110 w 1442206"/>
                <a:gd name="csY8" fmla="*/ 336824 h 8129885"/>
                <a:gd name="csX9" fmla="*/ 247698 w 1442206"/>
                <a:gd name="csY9" fmla="*/ 505236 h 8129885"/>
                <a:gd name="csX10" fmla="*/ 224549 w 1442206"/>
                <a:gd name="csY10" fmla="*/ 8129885 h 8129885"/>
                <a:gd name="csX11" fmla="*/ 0 w 1442206"/>
                <a:gd name="csY11" fmla="*/ 8118311 h 8129885"/>
                <a:gd name="csX0" fmla="*/ 0 w 1453781"/>
                <a:gd name="csY0" fmla="*/ 8153037 h 8153037"/>
                <a:gd name="csX1" fmla="*/ 34724 w 1453781"/>
                <a:gd name="csY1" fmla="*/ 505236 h 8153037"/>
                <a:gd name="csX2" fmla="*/ 427685 w 1453781"/>
                <a:gd name="csY2" fmla="*/ 112275 h 8153037"/>
                <a:gd name="csX3" fmla="*/ 708372 w 1453781"/>
                <a:gd name="csY3" fmla="*/ 112275 h 8153037"/>
                <a:gd name="csX4" fmla="*/ 708372 w 1453781"/>
                <a:gd name="csY4" fmla="*/ 0 h 8153037"/>
                <a:gd name="csX5" fmla="*/ 1453781 w 1453781"/>
                <a:gd name="csY5" fmla="*/ 224549 h 8153037"/>
                <a:gd name="csX6" fmla="*/ 708372 w 1453781"/>
                <a:gd name="csY6" fmla="*/ 449099 h 8153037"/>
                <a:gd name="csX7" fmla="*/ 708372 w 1453781"/>
                <a:gd name="csY7" fmla="*/ 336824 h 8153037"/>
                <a:gd name="csX8" fmla="*/ 427685 w 1453781"/>
                <a:gd name="csY8" fmla="*/ 336824 h 8153037"/>
                <a:gd name="csX9" fmla="*/ 259273 w 1453781"/>
                <a:gd name="csY9" fmla="*/ 505236 h 8153037"/>
                <a:gd name="csX10" fmla="*/ 236124 w 1453781"/>
                <a:gd name="csY10" fmla="*/ 8129885 h 8153037"/>
                <a:gd name="csX11" fmla="*/ 0 w 1453781"/>
                <a:gd name="csY11" fmla="*/ 8153037 h 8153037"/>
                <a:gd name="csX0" fmla="*/ 0 w 1430631"/>
                <a:gd name="csY0" fmla="*/ 8118313 h 8129885"/>
                <a:gd name="csX1" fmla="*/ 11574 w 1430631"/>
                <a:gd name="csY1" fmla="*/ 505236 h 8129885"/>
                <a:gd name="csX2" fmla="*/ 404535 w 1430631"/>
                <a:gd name="csY2" fmla="*/ 112275 h 8129885"/>
                <a:gd name="csX3" fmla="*/ 685222 w 1430631"/>
                <a:gd name="csY3" fmla="*/ 112275 h 8129885"/>
                <a:gd name="csX4" fmla="*/ 685222 w 1430631"/>
                <a:gd name="csY4" fmla="*/ 0 h 8129885"/>
                <a:gd name="csX5" fmla="*/ 1430631 w 1430631"/>
                <a:gd name="csY5" fmla="*/ 224549 h 8129885"/>
                <a:gd name="csX6" fmla="*/ 685222 w 1430631"/>
                <a:gd name="csY6" fmla="*/ 449099 h 8129885"/>
                <a:gd name="csX7" fmla="*/ 685222 w 1430631"/>
                <a:gd name="csY7" fmla="*/ 336824 h 8129885"/>
                <a:gd name="csX8" fmla="*/ 404535 w 1430631"/>
                <a:gd name="csY8" fmla="*/ 336824 h 8129885"/>
                <a:gd name="csX9" fmla="*/ 236123 w 1430631"/>
                <a:gd name="csY9" fmla="*/ 505236 h 8129885"/>
                <a:gd name="csX10" fmla="*/ 212974 w 1430631"/>
                <a:gd name="csY10" fmla="*/ 8129885 h 8129885"/>
                <a:gd name="csX11" fmla="*/ 0 w 1430631"/>
                <a:gd name="csY11" fmla="*/ 8118313 h 8129885"/>
                <a:gd name="csX0" fmla="*/ 0 w 1431982"/>
                <a:gd name="csY0" fmla="*/ 8007823 h 8019395"/>
                <a:gd name="csX1" fmla="*/ 11574 w 1431982"/>
                <a:gd name="csY1" fmla="*/ 394746 h 8019395"/>
                <a:gd name="csX2" fmla="*/ 404535 w 1431982"/>
                <a:gd name="csY2" fmla="*/ 1785 h 8019395"/>
                <a:gd name="csX3" fmla="*/ 685222 w 1431982"/>
                <a:gd name="csY3" fmla="*/ 1785 h 8019395"/>
                <a:gd name="csX4" fmla="*/ 1431982 w 1431982"/>
                <a:gd name="csY4" fmla="*/ 0 h 8019395"/>
                <a:gd name="csX5" fmla="*/ 1430631 w 1431982"/>
                <a:gd name="csY5" fmla="*/ 114059 h 8019395"/>
                <a:gd name="csX6" fmla="*/ 685222 w 1431982"/>
                <a:gd name="csY6" fmla="*/ 338609 h 8019395"/>
                <a:gd name="csX7" fmla="*/ 685222 w 1431982"/>
                <a:gd name="csY7" fmla="*/ 226334 h 8019395"/>
                <a:gd name="csX8" fmla="*/ 404535 w 1431982"/>
                <a:gd name="csY8" fmla="*/ 226334 h 8019395"/>
                <a:gd name="csX9" fmla="*/ 236123 w 1431982"/>
                <a:gd name="csY9" fmla="*/ 394746 h 8019395"/>
                <a:gd name="csX10" fmla="*/ 212974 w 1431982"/>
                <a:gd name="csY10" fmla="*/ 8019395 h 8019395"/>
                <a:gd name="csX11" fmla="*/ 0 w 1431982"/>
                <a:gd name="csY11" fmla="*/ 8007823 h 8019395"/>
                <a:gd name="csX0" fmla="*/ 0 w 1431982"/>
                <a:gd name="csY0" fmla="*/ 8007823 h 8019395"/>
                <a:gd name="csX1" fmla="*/ 11574 w 1431982"/>
                <a:gd name="csY1" fmla="*/ 394746 h 8019395"/>
                <a:gd name="csX2" fmla="*/ 404535 w 1431982"/>
                <a:gd name="csY2" fmla="*/ 1785 h 8019395"/>
                <a:gd name="csX3" fmla="*/ 685222 w 1431982"/>
                <a:gd name="csY3" fmla="*/ 1785 h 8019395"/>
                <a:gd name="csX4" fmla="*/ 1431982 w 1431982"/>
                <a:gd name="csY4" fmla="*/ 0 h 8019395"/>
                <a:gd name="csX5" fmla="*/ 1430631 w 1431982"/>
                <a:gd name="csY5" fmla="*/ 114059 h 8019395"/>
                <a:gd name="csX6" fmla="*/ 1428172 w 1431982"/>
                <a:gd name="csY6" fmla="*/ 216689 h 8019395"/>
                <a:gd name="csX7" fmla="*/ 685222 w 1431982"/>
                <a:gd name="csY7" fmla="*/ 226334 h 8019395"/>
                <a:gd name="csX8" fmla="*/ 404535 w 1431982"/>
                <a:gd name="csY8" fmla="*/ 226334 h 8019395"/>
                <a:gd name="csX9" fmla="*/ 236123 w 1431982"/>
                <a:gd name="csY9" fmla="*/ 394746 h 8019395"/>
                <a:gd name="csX10" fmla="*/ 212974 w 1431982"/>
                <a:gd name="csY10" fmla="*/ 8019395 h 8019395"/>
                <a:gd name="csX11" fmla="*/ 0 w 1431982"/>
                <a:gd name="csY11" fmla="*/ 8007823 h 8019395"/>
                <a:gd name="csX0" fmla="*/ 0 w 1431982"/>
                <a:gd name="csY0" fmla="*/ 8007823 h 8007823"/>
                <a:gd name="csX1" fmla="*/ 11574 w 1431982"/>
                <a:gd name="csY1" fmla="*/ 394746 h 8007823"/>
                <a:gd name="csX2" fmla="*/ 404535 w 1431982"/>
                <a:gd name="csY2" fmla="*/ 1785 h 8007823"/>
                <a:gd name="csX3" fmla="*/ 685222 w 1431982"/>
                <a:gd name="csY3" fmla="*/ 1785 h 8007823"/>
                <a:gd name="csX4" fmla="*/ 1431982 w 1431982"/>
                <a:gd name="csY4" fmla="*/ 0 h 8007823"/>
                <a:gd name="csX5" fmla="*/ 1430631 w 1431982"/>
                <a:gd name="csY5" fmla="*/ 114059 h 8007823"/>
                <a:gd name="csX6" fmla="*/ 1428172 w 1431982"/>
                <a:gd name="csY6" fmla="*/ 216689 h 8007823"/>
                <a:gd name="csX7" fmla="*/ 685222 w 1431982"/>
                <a:gd name="csY7" fmla="*/ 226334 h 8007823"/>
                <a:gd name="csX8" fmla="*/ 404535 w 1431982"/>
                <a:gd name="csY8" fmla="*/ 226334 h 8007823"/>
                <a:gd name="csX9" fmla="*/ 236123 w 1431982"/>
                <a:gd name="csY9" fmla="*/ 394746 h 8007823"/>
                <a:gd name="csX10" fmla="*/ 252730 w 1431982"/>
                <a:gd name="csY10" fmla="*/ 2931424 h 8007823"/>
                <a:gd name="csX11" fmla="*/ 0 w 1431982"/>
                <a:gd name="csY11" fmla="*/ 8007823 h 8007823"/>
                <a:gd name="csX0" fmla="*/ 9870 w 1421973"/>
                <a:gd name="csY0" fmla="*/ 2909573 h 2931423"/>
                <a:gd name="csX1" fmla="*/ 1565 w 1421973"/>
                <a:gd name="csY1" fmla="*/ 394746 h 2931423"/>
                <a:gd name="csX2" fmla="*/ 394526 w 1421973"/>
                <a:gd name="csY2" fmla="*/ 1785 h 2931423"/>
                <a:gd name="csX3" fmla="*/ 675213 w 1421973"/>
                <a:gd name="csY3" fmla="*/ 1785 h 2931423"/>
                <a:gd name="csX4" fmla="*/ 1421973 w 1421973"/>
                <a:gd name="csY4" fmla="*/ 0 h 2931423"/>
                <a:gd name="csX5" fmla="*/ 1420622 w 1421973"/>
                <a:gd name="csY5" fmla="*/ 114059 h 2931423"/>
                <a:gd name="csX6" fmla="*/ 1418163 w 1421973"/>
                <a:gd name="csY6" fmla="*/ 216689 h 2931423"/>
                <a:gd name="csX7" fmla="*/ 675213 w 1421973"/>
                <a:gd name="csY7" fmla="*/ 226334 h 2931423"/>
                <a:gd name="csX8" fmla="*/ 394526 w 1421973"/>
                <a:gd name="csY8" fmla="*/ 226334 h 2931423"/>
                <a:gd name="csX9" fmla="*/ 226114 w 1421973"/>
                <a:gd name="csY9" fmla="*/ 394746 h 2931423"/>
                <a:gd name="csX10" fmla="*/ 242721 w 1421973"/>
                <a:gd name="csY10" fmla="*/ 2931424 h 2931423"/>
                <a:gd name="csX11" fmla="*/ 9870 w 1421973"/>
                <a:gd name="csY11" fmla="*/ 2909573 h 2931423"/>
                <a:gd name="csX0" fmla="*/ 9870 w 1421973"/>
                <a:gd name="csY0" fmla="*/ 2909573 h 2909573"/>
                <a:gd name="csX1" fmla="*/ 1565 w 1421973"/>
                <a:gd name="csY1" fmla="*/ 394746 h 2909573"/>
                <a:gd name="csX2" fmla="*/ 394526 w 1421973"/>
                <a:gd name="csY2" fmla="*/ 1785 h 2909573"/>
                <a:gd name="csX3" fmla="*/ 675213 w 1421973"/>
                <a:gd name="csY3" fmla="*/ 1785 h 2909573"/>
                <a:gd name="csX4" fmla="*/ 1421973 w 1421973"/>
                <a:gd name="csY4" fmla="*/ 0 h 2909573"/>
                <a:gd name="csX5" fmla="*/ 1420622 w 1421973"/>
                <a:gd name="csY5" fmla="*/ 114059 h 2909573"/>
                <a:gd name="csX6" fmla="*/ 1418163 w 1421973"/>
                <a:gd name="csY6" fmla="*/ 216689 h 2909573"/>
                <a:gd name="csX7" fmla="*/ 675213 w 1421973"/>
                <a:gd name="csY7" fmla="*/ 226334 h 2909573"/>
                <a:gd name="csX8" fmla="*/ 394526 w 1421973"/>
                <a:gd name="csY8" fmla="*/ 226334 h 2909573"/>
                <a:gd name="csX9" fmla="*/ 226114 w 1421973"/>
                <a:gd name="csY9" fmla="*/ 394746 h 2909573"/>
                <a:gd name="csX10" fmla="*/ 227481 w 1421973"/>
                <a:gd name="csY10" fmla="*/ 2868384 h 2909573"/>
                <a:gd name="csX11" fmla="*/ 9870 w 1421973"/>
                <a:gd name="csY11" fmla="*/ 2909573 h 2909573"/>
                <a:gd name="csX0" fmla="*/ 9870 w 1421973"/>
                <a:gd name="csY0" fmla="*/ 2872801 h 2872801"/>
                <a:gd name="csX1" fmla="*/ 1565 w 1421973"/>
                <a:gd name="csY1" fmla="*/ 394746 h 2872801"/>
                <a:gd name="csX2" fmla="*/ 394526 w 1421973"/>
                <a:gd name="csY2" fmla="*/ 1785 h 2872801"/>
                <a:gd name="csX3" fmla="*/ 675213 w 1421973"/>
                <a:gd name="csY3" fmla="*/ 1785 h 2872801"/>
                <a:gd name="csX4" fmla="*/ 1421973 w 1421973"/>
                <a:gd name="csY4" fmla="*/ 0 h 2872801"/>
                <a:gd name="csX5" fmla="*/ 1420622 w 1421973"/>
                <a:gd name="csY5" fmla="*/ 114059 h 2872801"/>
                <a:gd name="csX6" fmla="*/ 1418163 w 1421973"/>
                <a:gd name="csY6" fmla="*/ 216689 h 2872801"/>
                <a:gd name="csX7" fmla="*/ 675213 w 1421973"/>
                <a:gd name="csY7" fmla="*/ 226334 h 2872801"/>
                <a:gd name="csX8" fmla="*/ 394526 w 1421973"/>
                <a:gd name="csY8" fmla="*/ 226334 h 2872801"/>
                <a:gd name="csX9" fmla="*/ 226114 w 1421973"/>
                <a:gd name="csY9" fmla="*/ 394746 h 2872801"/>
                <a:gd name="csX10" fmla="*/ 227481 w 1421973"/>
                <a:gd name="csY10" fmla="*/ 2868384 h 2872801"/>
                <a:gd name="csX11" fmla="*/ 9870 w 1421973"/>
                <a:gd name="csY11" fmla="*/ 2872801 h 2872801"/>
                <a:gd name="csX0" fmla="*/ 9870 w 1421973"/>
                <a:gd name="csY0" fmla="*/ 2872801 h 2872801"/>
                <a:gd name="csX1" fmla="*/ 1565 w 1421973"/>
                <a:gd name="csY1" fmla="*/ 394746 h 2872801"/>
                <a:gd name="csX2" fmla="*/ 394526 w 1421973"/>
                <a:gd name="csY2" fmla="*/ 1785 h 2872801"/>
                <a:gd name="csX3" fmla="*/ 675213 w 1421973"/>
                <a:gd name="csY3" fmla="*/ 1785 h 2872801"/>
                <a:gd name="csX4" fmla="*/ 1421973 w 1421973"/>
                <a:gd name="csY4" fmla="*/ 0 h 2872801"/>
                <a:gd name="csX5" fmla="*/ 1420622 w 1421973"/>
                <a:gd name="csY5" fmla="*/ 114059 h 2872801"/>
                <a:gd name="csX6" fmla="*/ 1418163 w 1421973"/>
                <a:gd name="csY6" fmla="*/ 216689 h 2872801"/>
                <a:gd name="csX7" fmla="*/ 675213 w 1421973"/>
                <a:gd name="csY7" fmla="*/ 226334 h 2872801"/>
                <a:gd name="csX8" fmla="*/ 394526 w 1421973"/>
                <a:gd name="csY8" fmla="*/ 226334 h 2872801"/>
                <a:gd name="csX9" fmla="*/ 226114 w 1421973"/>
                <a:gd name="csY9" fmla="*/ 394746 h 2872801"/>
                <a:gd name="csX10" fmla="*/ 212241 w 1421973"/>
                <a:gd name="csY10" fmla="*/ 2868384 h 2872801"/>
                <a:gd name="csX11" fmla="*/ 9870 w 1421973"/>
                <a:gd name="csY11" fmla="*/ 2872801 h 2872801"/>
                <a:gd name="csX0" fmla="*/ 9870 w 1421973"/>
                <a:gd name="csY0" fmla="*/ 2872801 h 2872801"/>
                <a:gd name="csX1" fmla="*/ 1565 w 1421973"/>
                <a:gd name="csY1" fmla="*/ 394746 h 2872801"/>
                <a:gd name="csX2" fmla="*/ 394526 w 1421973"/>
                <a:gd name="csY2" fmla="*/ 1785 h 2872801"/>
                <a:gd name="csX3" fmla="*/ 675213 w 1421973"/>
                <a:gd name="csY3" fmla="*/ 1785 h 2872801"/>
                <a:gd name="csX4" fmla="*/ 1421973 w 1421973"/>
                <a:gd name="csY4" fmla="*/ 0 h 2872801"/>
                <a:gd name="csX5" fmla="*/ 1420622 w 1421973"/>
                <a:gd name="csY5" fmla="*/ 114059 h 2872801"/>
                <a:gd name="csX6" fmla="*/ 1418163 w 1421973"/>
                <a:gd name="csY6" fmla="*/ 216689 h 2872801"/>
                <a:gd name="csX7" fmla="*/ 675213 w 1421973"/>
                <a:gd name="csY7" fmla="*/ 226334 h 2872801"/>
                <a:gd name="csX8" fmla="*/ 394526 w 1421973"/>
                <a:gd name="csY8" fmla="*/ 226334 h 2872801"/>
                <a:gd name="csX9" fmla="*/ 226114 w 1421973"/>
                <a:gd name="csY9" fmla="*/ 394746 h 2872801"/>
                <a:gd name="csX10" fmla="*/ 224941 w 1421973"/>
                <a:gd name="csY10" fmla="*/ 2868384 h 2872801"/>
                <a:gd name="csX11" fmla="*/ 9870 w 1421973"/>
                <a:gd name="csY11" fmla="*/ 2872801 h 2872801"/>
                <a:gd name="csX0" fmla="*/ 9870 w 1421973"/>
                <a:gd name="csY0" fmla="*/ 2872801 h 2872801"/>
                <a:gd name="csX1" fmla="*/ 1565 w 1421973"/>
                <a:gd name="csY1" fmla="*/ 394746 h 2872801"/>
                <a:gd name="csX2" fmla="*/ 394526 w 1421973"/>
                <a:gd name="csY2" fmla="*/ 1785 h 2872801"/>
                <a:gd name="csX3" fmla="*/ 675213 w 1421973"/>
                <a:gd name="csY3" fmla="*/ 1785 h 2872801"/>
                <a:gd name="csX4" fmla="*/ 1421973 w 1421973"/>
                <a:gd name="csY4" fmla="*/ 0 h 2872801"/>
                <a:gd name="csX5" fmla="*/ 1420622 w 1421973"/>
                <a:gd name="csY5" fmla="*/ 114059 h 2872801"/>
                <a:gd name="csX6" fmla="*/ 1418163 w 1421973"/>
                <a:gd name="csY6" fmla="*/ 216689 h 2872801"/>
                <a:gd name="csX7" fmla="*/ 675213 w 1421973"/>
                <a:gd name="csY7" fmla="*/ 226334 h 2872801"/>
                <a:gd name="csX8" fmla="*/ 394526 w 1421973"/>
                <a:gd name="csY8" fmla="*/ 226334 h 2872801"/>
                <a:gd name="csX9" fmla="*/ 226114 w 1421973"/>
                <a:gd name="csY9" fmla="*/ 394746 h 2872801"/>
                <a:gd name="csX10" fmla="*/ 217321 w 1421973"/>
                <a:gd name="csY10" fmla="*/ 2868384 h 2872801"/>
                <a:gd name="csX11" fmla="*/ 9870 w 1421973"/>
                <a:gd name="csY11" fmla="*/ 2872801 h 2872801"/>
                <a:gd name="csX0" fmla="*/ 9870 w 1421973"/>
                <a:gd name="csY0" fmla="*/ 2872801 h 2872801"/>
                <a:gd name="csX1" fmla="*/ 1565 w 1421973"/>
                <a:gd name="csY1" fmla="*/ 394746 h 2872801"/>
                <a:gd name="csX2" fmla="*/ 394526 w 1421973"/>
                <a:gd name="csY2" fmla="*/ 1785 h 2872801"/>
                <a:gd name="csX3" fmla="*/ 675213 w 1421973"/>
                <a:gd name="csY3" fmla="*/ 1785 h 2872801"/>
                <a:gd name="csX4" fmla="*/ 1421973 w 1421973"/>
                <a:gd name="csY4" fmla="*/ 0 h 2872801"/>
                <a:gd name="csX5" fmla="*/ 1420622 w 1421973"/>
                <a:gd name="csY5" fmla="*/ 114059 h 2872801"/>
                <a:gd name="csX6" fmla="*/ 1418163 w 1421973"/>
                <a:gd name="csY6" fmla="*/ 216689 h 2872801"/>
                <a:gd name="csX7" fmla="*/ 675213 w 1421973"/>
                <a:gd name="csY7" fmla="*/ 226334 h 2872801"/>
                <a:gd name="csX8" fmla="*/ 394526 w 1421973"/>
                <a:gd name="csY8" fmla="*/ 226334 h 2872801"/>
                <a:gd name="csX9" fmla="*/ 226114 w 1421973"/>
                <a:gd name="csY9" fmla="*/ 394746 h 2872801"/>
                <a:gd name="csX10" fmla="*/ 217321 w 1421973"/>
                <a:gd name="csY10" fmla="*/ 2868384 h 2872801"/>
                <a:gd name="csX11" fmla="*/ 9870 w 1421973"/>
                <a:gd name="csY11" fmla="*/ 2872801 h 2872801"/>
                <a:gd name="csX0" fmla="*/ 2836 w 1422559"/>
                <a:gd name="csY0" fmla="*/ 2872801 h 2872801"/>
                <a:gd name="csX1" fmla="*/ 2151 w 1422559"/>
                <a:gd name="csY1" fmla="*/ 394746 h 2872801"/>
                <a:gd name="csX2" fmla="*/ 395112 w 1422559"/>
                <a:gd name="csY2" fmla="*/ 1785 h 2872801"/>
                <a:gd name="csX3" fmla="*/ 675799 w 1422559"/>
                <a:gd name="csY3" fmla="*/ 1785 h 2872801"/>
                <a:gd name="csX4" fmla="*/ 1422559 w 1422559"/>
                <a:gd name="csY4" fmla="*/ 0 h 2872801"/>
                <a:gd name="csX5" fmla="*/ 1421208 w 1422559"/>
                <a:gd name="csY5" fmla="*/ 114059 h 2872801"/>
                <a:gd name="csX6" fmla="*/ 1418749 w 1422559"/>
                <a:gd name="csY6" fmla="*/ 216689 h 2872801"/>
                <a:gd name="csX7" fmla="*/ 675799 w 1422559"/>
                <a:gd name="csY7" fmla="*/ 226334 h 2872801"/>
                <a:gd name="csX8" fmla="*/ 395112 w 1422559"/>
                <a:gd name="csY8" fmla="*/ 226334 h 2872801"/>
                <a:gd name="csX9" fmla="*/ 226700 w 1422559"/>
                <a:gd name="csY9" fmla="*/ 394746 h 2872801"/>
                <a:gd name="csX10" fmla="*/ 217907 w 1422559"/>
                <a:gd name="csY10" fmla="*/ 2868384 h 2872801"/>
                <a:gd name="csX11" fmla="*/ 2836 w 1422559"/>
                <a:gd name="csY11" fmla="*/ 2872801 h 2872801"/>
                <a:gd name="csX0" fmla="*/ 609 w 1422872"/>
                <a:gd name="csY0" fmla="*/ 2872801 h 2872801"/>
                <a:gd name="csX1" fmla="*/ 2464 w 1422872"/>
                <a:gd name="csY1" fmla="*/ 394746 h 2872801"/>
                <a:gd name="csX2" fmla="*/ 395425 w 1422872"/>
                <a:gd name="csY2" fmla="*/ 1785 h 2872801"/>
                <a:gd name="csX3" fmla="*/ 676112 w 1422872"/>
                <a:gd name="csY3" fmla="*/ 1785 h 2872801"/>
                <a:gd name="csX4" fmla="*/ 1422872 w 1422872"/>
                <a:gd name="csY4" fmla="*/ 0 h 2872801"/>
                <a:gd name="csX5" fmla="*/ 1421521 w 1422872"/>
                <a:gd name="csY5" fmla="*/ 114059 h 2872801"/>
                <a:gd name="csX6" fmla="*/ 1419062 w 1422872"/>
                <a:gd name="csY6" fmla="*/ 216689 h 2872801"/>
                <a:gd name="csX7" fmla="*/ 676112 w 1422872"/>
                <a:gd name="csY7" fmla="*/ 226334 h 2872801"/>
                <a:gd name="csX8" fmla="*/ 395425 w 1422872"/>
                <a:gd name="csY8" fmla="*/ 226334 h 2872801"/>
                <a:gd name="csX9" fmla="*/ 227013 w 1422872"/>
                <a:gd name="csY9" fmla="*/ 394746 h 2872801"/>
                <a:gd name="csX10" fmla="*/ 218220 w 1422872"/>
                <a:gd name="csY10" fmla="*/ 2868384 h 2872801"/>
                <a:gd name="csX11" fmla="*/ 609 w 1422872"/>
                <a:gd name="csY11" fmla="*/ 2872801 h 2872801"/>
                <a:gd name="csX0" fmla="*/ 609 w 1422872"/>
                <a:gd name="csY0" fmla="*/ 2872801 h 2872801"/>
                <a:gd name="csX1" fmla="*/ 2464 w 1422872"/>
                <a:gd name="csY1" fmla="*/ 394746 h 2872801"/>
                <a:gd name="csX2" fmla="*/ 395425 w 1422872"/>
                <a:gd name="csY2" fmla="*/ 1785 h 2872801"/>
                <a:gd name="csX3" fmla="*/ 676112 w 1422872"/>
                <a:gd name="csY3" fmla="*/ 1785 h 2872801"/>
                <a:gd name="csX4" fmla="*/ 1422872 w 1422872"/>
                <a:gd name="csY4" fmla="*/ 0 h 2872801"/>
                <a:gd name="csX5" fmla="*/ 1421521 w 1422872"/>
                <a:gd name="csY5" fmla="*/ 114059 h 2872801"/>
                <a:gd name="csX6" fmla="*/ 1419062 w 1422872"/>
                <a:gd name="csY6" fmla="*/ 216689 h 2872801"/>
                <a:gd name="csX7" fmla="*/ 676112 w 1422872"/>
                <a:gd name="csY7" fmla="*/ 226334 h 2872801"/>
                <a:gd name="csX8" fmla="*/ 395425 w 1422872"/>
                <a:gd name="csY8" fmla="*/ 226334 h 2872801"/>
                <a:gd name="csX9" fmla="*/ 227013 w 1422872"/>
                <a:gd name="csY9" fmla="*/ 394746 h 2872801"/>
                <a:gd name="csX10" fmla="*/ 218220 w 1422872"/>
                <a:gd name="csY10" fmla="*/ 1565498 h 2872801"/>
                <a:gd name="csX11" fmla="*/ 609 w 1422872"/>
                <a:gd name="csY11" fmla="*/ 2872801 h 2872801"/>
                <a:gd name="csX0" fmla="*/ 609 w 1422872"/>
                <a:gd name="csY0" fmla="*/ 1611944 h 1611944"/>
                <a:gd name="csX1" fmla="*/ 2464 w 1422872"/>
                <a:gd name="csY1" fmla="*/ 394746 h 1611944"/>
                <a:gd name="csX2" fmla="*/ 395425 w 1422872"/>
                <a:gd name="csY2" fmla="*/ 1785 h 1611944"/>
                <a:gd name="csX3" fmla="*/ 676112 w 1422872"/>
                <a:gd name="csY3" fmla="*/ 1785 h 1611944"/>
                <a:gd name="csX4" fmla="*/ 1422872 w 1422872"/>
                <a:gd name="csY4" fmla="*/ 0 h 1611944"/>
                <a:gd name="csX5" fmla="*/ 1421521 w 1422872"/>
                <a:gd name="csY5" fmla="*/ 114059 h 1611944"/>
                <a:gd name="csX6" fmla="*/ 1419062 w 1422872"/>
                <a:gd name="csY6" fmla="*/ 216689 h 1611944"/>
                <a:gd name="csX7" fmla="*/ 676112 w 1422872"/>
                <a:gd name="csY7" fmla="*/ 226334 h 1611944"/>
                <a:gd name="csX8" fmla="*/ 395425 w 1422872"/>
                <a:gd name="csY8" fmla="*/ 226334 h 1611944"/>
                <a:gd name="csX9" fmla="*/ 227013 w 1422872"/>
                <a:gd name="csY9" fmla="*/ 394746 h 1611944"/>
                <a:gd name="csX10" fmla="*/ 218220 w 1422872"/>
                <a:gd name="csY10" fmla="*/ 1565498 h 1611944"/>
                <a:gd name="csX11" fmla="*/ 609 w 1422872"/>
                <a:gd name="csY11" fmla="*/ 1611944 h 1611944"/>
                <a:gd name="csX0" fmla="*/ 609 w 1422872"/>
                <a:gd name="csY0" fmla="*/ 1564662 h 1565498"/>
                <a:gd name="csX1" fmla="*/ 2464 w 1422872"/>
                <a:gd name="csY1" fmla="*/ 394746 h 1565498"/>
                <a:gd name="csX2" fmla="*/ 395425 w 1422872"/>
                <a:gd name="csY2" fmla="*/ 1785 h 1565498"/>
                <a:gd name="csX3" fmla="*/ 676112 w 1422872"/>
                <a:gd name="csY3" fmla="*/ 1785 h 1565498"/>
                <a:gd name="csX4" fmla="*/ 1422872 w 1422872"/>
                <a:gd name="csY4" fmla="*/ 0 h 1565498"/>
                <a:gd name="csX5" fmla="*/ 1421521 w 1422872"/>
                <a:gd name="csY5" fmla="*/ 114059 h 1565498"/>
                <a:gd name="csX6" fmla="*/ 1419062 w 1422872"/>
                <a:gd name="csY6" fmla="*/ 216689 h 1565498"/>
                <a:gd name="csX7" fmla="*/ 676112 w 1422872"/>
                <a:gd name="csY7" fmla="*/ 226334 h 1565498"/>
                <a:gd name="csX8" fmla="*/ 395425 w 1422872"/>
                <a:gd name="csY8" fmla="*/ 226334 h 1565498"/>
                <a:gd name="csX9" fmla="*/ 227013 w 1422872"/>
                <a:gd name="csY9" fmla="*/ 394746 h 1565498"/>
                <a:gd name="csX10" fmla="*/ 218220 w 1422872"/>
                <a:gd name="csY10" fmla="*/ 1565498 h 1565498"/>
                <a:gd name="csX11" fmla="*/ 609 w 1422872"/>
                <a:gd name="csY11" fmla="*/ 1564662 h 1565498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</a:cxnLst>
              <a:rect l="l" t="t" r="r" b="b"/>
              <a:pathLst>
                <a:path w="1422872" h="1565498">
                  <a:moveTo>
                    <a:pt x="609" y="1564662"/>
                  </a:moveTo>
                  <a:cubicBezTo>
                    <a:pt x="8325" y="-973030"/>
                    <a:pt x="-5252" y="2932438"/>
                    <a:pt x="2464" y="394746"/>
                  </a:cubicBezTo>
                  <a:cubicBezTo>
                    <a:pt x="2464" y="177720"/>
                    <a:pt x="178399" y="1785"/>
                    <a:pt x="395425" y="1785"/>
                  </a:cubicBezTo>
                  <a:lnTo>
                    <a:pt x="676112" y="1785"/>
                  </a:lnTo>
                  <a:lnTo>
                    <a:pt x="1422872" y="0"/>
                  </a:lnTo>
                  <a:cubicBezTo>
                    <a:pt x="1422422" y="38020"/>
                    <a:pt x="1421971" y="76039"/>
                    <a:pt x="1421521" y="114059"/>
                  </a:cubicBezTo>
                  <a:cubicBezTo>
                    <a:pt x="1420701" y="148269"/>
                    <a:pt x="1419882" y="182479"/>
                    <a:pt x="1419062" y="216689"/>
                  </a:cubicBezTo>
                  <a:lnTo>
                    <a:pt x="676112" y="226334"/>
                  </a:lnTo>
                  <a:lnTo>
                    <a:pt x="395425" y="226334"/>
                  </a:lnTo>
                  <a:cubicBezTo>
                    <a:pt x="302414" y="226334"/>
                    <a:pt x="227013" y="301735"/>
                    <a:pt x="227013" y="394746"/>
                  </a:cubicBezTo>
                  <a:cubicBezTo>
                    <a:pt x="219297" y="2936296"/>
                    <a:pt x="225936" y="-976052"/>
                    <a:pt x="218220" y="1565498"/>
                  </a:cubicBezTo>
                  <a:lnTo>
                    <a:pt x="609" y="1564662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35" name="インク 34">
                  <a:extLst>
                    <a:ext uri="{FF2B5EF4-FFF2-40B4-BE49-F238E27FC236}">
                      <a16:creationId xmlns:a16="http://schemas.microsoft.com/office/drawing/2014/main" id="{A1B905CC-5CAB-8FB1-2A5D-B430B6231759}"/>
                    </a:ext>
                  </a:extLst>
                </p14:cNvPr>
                <p14:cNvContentPartPr/>
                <p14:nvPr/>
              </p14:nvContentPartPr>
              <p14:xfrm>
                <a:off x="8465850" y="5941665"/>
                <a:ext cx="121320" cy="42120"/>
              </p14:xfrm>
            </p:contentPart>
          </mc:Choice>
          <mc:Fallback xmlns="">
            <p:pic>
              <p:nvPicPr>
                <p:cNvPr id="35" name="インク 34">
                  <a:extLst>
                    <a:ext uri="{FF2B5EF4-FFF2-40B4-BE49-F238E27FC236}">
                      <a16:creationId xmlns:a16="http://schemas.microsoft.com/office/drawing/2014/main" id="{A1B905CC-5CAB-8FB1-2A5D-B430B6231759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459784" y="5935272"/>
                  <a:ext cx="133452" cy="5490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37" name="インク 36">
                  <a:extLst>
                    <a:ext uri="{FF2B5EF4-FFF2-40B4-BE49-F238E27FC236}">
                      <a16:creationId xmlns:a16="http://schemas.microsoft.com/office/drawing/2014/main" id="{C3AD74B3-25F9-FDEF-D4C3-0AD2A4A307F9}"/>
                    </a:ext>
                  </a:extLst>
                </p14:cNvPr>
                <p14:cNvContentPartPr/>
                <p14:nvPr/>
              </p14:nvContentPartPr>
              <p14:xfrm>
                <a:off x="8440050" y="5987025"/>
                <a:ext cx="118440" cy="63720"/>
              </p14:xfrm>
            </p:contentPart>
          </mc:Choice>
          <mc:Fallback xmlns="">
            <p:pic>
              <p:nvPicPr>
                <p:cNvPr id="37" name="インク 36">
                  <a:extLst>
                    <a:ext uri="{FF2B5EF4-FFF2-40B4-BE49-F238E27FC236}">
                      <a16:creationId xmlns:a16="http://schemas.microsoft.com/office/drawing/2014/main" id="{C3AD74B3-25F9-FDEF-D4C3-0AD2A4A307F9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433967" y="5980615"/>
                  <a:ext cx="130606" cy="76539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38" name="正方形/長方形 37">
              <a:extLst>
                <a:ext uri="{FF2B5EF4-FFF2-40B4-BE49-F238E27FC236}">
                  <a16:creationId xmlns:a16="http://schemas.microsoft.com/office/drawing/2014/main" id="{D045C324-E3A0-C8CC-C5AF-65CCCE1657D2}"/>
                </a:ext>
              </a:extLst>
            </p:cNvPr>
            <p:cNvSpPr/>
            <p:nvPr/>
          </p:nvSpPr>
          <p:spPr>
            <a:xfrm>
              <a:off x="8465849" y="5941666"/>
              <a:ext cx="174935" cy="16386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39" name="インク 38">
                  <a:extLst>
                    <a:ext uri="{FF2B5EF4-FFF2-40B4-BE49-F238E27FC236}">
                      <a16:creationId xmlns:a16="http://schemas.microsoft.com/office/drawing/2014/main" id="{FB745A54-75D4-A077-3CA3-286D4DAC81FC}"/>
                    </a:ext>
                  </a:extLst>
                </p14:cNvPr>
                <p14:cNvContentPartPr/>
                <p14:nvPr/>
              </p14:nvContentPartPr>
              <p14:xfrm>
                <a:off x="8517180" y="5932125"/>
                <a:ext cx="40320" cy="11160"/>
              </p14:xfrm>
            </p:contentPart>
          </mc:Choice>
          <mc:Fallback xmlns="">
            <p:pic>
              <p:nvPicPr>
                <p:cNvPr id="39" name="インク 38">
                  <a:extLst>
                    <a:ext uri="{FF2B5EF4-FFF2-40B4-BE49-F238E27FC236}">
                      <a16:creationId xmlns:a16="http://schemas.microsoft.com/office/drawing/2014/main" id="{FB745A54-75D4-A077-3CA3-286D4DAC81FC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8511114" y="5925801"/>
                  <a:ext cx="52452" cy="23808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43" name="グループ化 42">
              <a:extLst>
                <a:ext uri="{FF2B5EF4-FFF2-40B4-BE49-F238E27FC236}">
                  <a16:creationId xmlns:a16="http://schemas.microsoft.com/office/drawing/2014/main" id="{0E2C9000-44C4-B4A7-6E2B-BC85D49DBD13}"/>
                </a:ext>
              </a:extLst>
            </p:cNvPr>
            <p:cNvGrpSpPr/>
            <p:nvPr/>
          </p:nvGrpSpPr>
          <p:grpSpPr>
            <a:xfrm>
              <a:off x="8482040" y="6100540"/>
              <a:ext cx="104040" cy="15840"/>
              <a:chOff x="8482040" y="6100540"/>
              <a:chExt cx="104040" cy="158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2">
                <p14:nvContentPartPr>
                  <p14:cNvPr id="40" name="インク 39">
                    <a:extLst>
                      <a:ext uri="{FF2B5EF4-FFF2-40B4-BE49-F238E27FC236}">
                        <a16:creationId xmlns:a16="http://schemas.microsoft.com/office/drawing/2014/main" id="{9D3A3FCD-C63E-D709-DB11-C4E43CD011AD}"/>
                      </a:ext>
                    </a:extLst>
                  </p14:cNvPr>
                  <p14:cNvContentPartPr/>
                  <p14:nvPr/>
                </p14:nvContentPartPr>
                <p14:xfrm>
                  <a:off x="8482040" y="6100540"/>
                  <a:ext cx="104040" cy="13320"/>
                </p14:xfrm>
              </p:contentPart>
            </mc:Choice>
            <mc:Fallback xmlns="">
              <p:pic>
                <p:nvPicPr>
                  <p:cNvPr id="40" name="インク 39">
                    <a:extLst>
                      <a:ext uri="{FF2B5EF4-FFF2-40B4-BE49-F238E27FC236}">
                        <a16:creationId xmlns:a16="http://schemas.microsoft.com/office/drawing/2014/main" id="{9D3A3FCD-C63E-D709-DB11-C4E43CD011AD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8475962" y="6094070"/>
                    <a:ext cx="116196" cy="2625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">
                <p14:nvContentPartPr>
                  <p14:cNvPr id="41" name="インク 40">
                    <a:extLst>
                      <a:ext uri="{FF2B5EF4-FFF2-40B4-BE49-F238E27FC236}">
                        <a16:creationId xmlns:a16="http://schemas.microsoft.com/office/drawing/2014/main" id="{87D734A1-776E-F7D4-35A2-9945FD170FCA}"/>
                      </a:ext>
                    </a:extLst>
                  </p14:cNvPr>
                  <p14:cNvContentPartPr/>
                  <p14:nvPr/>
                </p14:nvContentPartPr>
                <p14:xfrm>
                  <a:off x="8531720" y="6108460"/>
                  <a:ext cx="360" cy="360"/>
                </p14:xfrm>
              </p:contentPart>
            </mc:Choice>
            <mc:Fallback xmlns="">
              <p:pic>
                <p:nvPicPr>
                  <p:cNvPr id="41" name="インク 40">
                    <a:extLst>
                      <a:ext uri="{FF2B5EF4-FFF2-40B4-BE49-F238E27FC236}">
                        <a16:creationId xmlns:a16="http://schemas.microsoft.com/office/drawing/2014/main" id="{87D734A1-776E-F7D4-35A2-9945FD170FCA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8525600" y="6102340"/>
                    <a:ext cx="12600" cy="12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">
                <p14:nvContentPartPr>
                  <p14:cNvPr id="42" name="インク 41">
                    <a:extLst>
                      <a:ext uri="{FF2B5EF4-FFF2-40B4-BE49-F238E27FC236}">
                        <a16:creationId xmlns:a16="http://schemas.microsoft.com/office/drawing/2014/main" id="{42E64C0C-A770-8AC8-CABB-8AD79917AD5E}"/>
                      </a:ext>
                    </a:extLst>
                  </p14:cNvPr>
                  <p14:cNvContentPartPr/>
                  <p14:nvPr/>
                </p14:nvContentPartPr>
                <p14:xfrm>
                  <a:off x="8531720" y="6116020"/>
                  <a:ext cx="360" cy="360"/>
                </p14:xfrm>
              </p:contentPart>
            </mc:Choice>
            <mc:Fallback xmlns="">
              <p:pic>
                <p:nvPicPr>
                  <p:cNvPr id="42" name="インク 41">
                    <a:extLst>
                      <a:ext uri="{FF2B5EF4-FFF2-40B4-BE49-F238E27FC236}">
                        <a16:creationId xmlns:a16="http://schemas.microsoft.com/office/drawing/2014/main" id="{42E64C0C-A770-8AC8-CABB-8AD79917AD5E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8525600" y="6109900"/>
                    <a:ext cx="12600" cy="1260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44" name="インク 43">
                  <a:extLst>
                    <a:ext uri="{FF2B5EF4-FFF2-40B4-BE49-F238E27FC236}">
                      <a16:creationId xmlns:a16="http://schemas.microsoft.com/office/drawing/2014/main" id="{3AD84E89-1398-EDC0-7558-75B086C9384A}"/>
                    </a:ext>
                  </a:extLst>
                </p14:cNvPr>
                <p14:cNvContentPartPr/>
                <p14:nvPr/>
              </p14:nvContentPartPr>
              <p14:xfrm>
                <a:off x="8554400" y="5935660"/>
                <a:ext cx="360" cy="360"/>
              </p14:xfrm>
            </p:contentPart>
          </mc:Choice>
          <mc:Fallback xmlns="">
            <p:pic>
              <p:nvPicPr>
                <p:cNvPr id="44" name="インク 43">
                  <a:extLst>
                    <a:ext uri="{FF2B5EF4-FFF2-40B4-BE49-F238E27FC236}">
                      <a16:creationId xmlns:a16="http://schemas.microsoft.com/office/drawing/2014/main" id="{3AD84E89-1398-EDC0-7558-75B086C9384A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8548280" y="5929540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46" name="テキスト ボックス 45">
            <a:extLst>
              <a:ext uri="{FF2B5EF4-FFF2-40B4-BE49-F238E27FC236}">
                <a16:creationId xmlns:a16="http://schemas.microsoft.com/office/drawing/2014/main" id="{A4C4825C-4811-8EC8-A749-D03AC0715D5A}"/>
              </a:ext>
            </a:extLst>
          </p:cNvPr>
          <p:cNvSpPr txBox="1"/>
          <p:nvPr/>
        </p:nvSpPr>
        <p:spPr>
          <a:xfrm>
            <a:off x="5032378" y="3023970"/>
            <a:ext cx="2488557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ja-JP" altLang="en-US" spc="300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待機シーン</a:t>
            </a:r>
          </a:p>
        </p:txBody>
      </p:sp>
      <p:sp>
        <p:nvSpPr>
          <p:cNvPr id="47" name="テキスト ボックス 46">
            <a:extLst>
              <a:ext uri="{FF2B5EF4-FFF2-40B4-BE49-F238E27FC236}">
                <a16:creationId xmlns:a16="http://schemas.microsoft.com/office/drawing/2014/main" id="{A923046F-4834-B493-73FA-D74A994B8435}"/>
              </a:ext>
            </a:extLst>
          </p:cNvPr>
          <p:cNvSpPr txBox="1"/>
          <p:nvPr/>
        </p:nvSpPr>
        <p:spPr>
          <a:xfrm>
            <a:off x="5032377" y="4790576"/>
            <a:ext cx="2488557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ja-JP" altLang="en-US" spc="300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実行シーン</a:t>
            </a:r>
          </a:p>
        </p:txBody>
      </p:sp>
      <p:sp>
        <p:nvSpPr>
          <p:cNvPr id="52" name="矢印: 折線 51">
            <a:extLst>
              <a:ext uri="{FF2B5EF4-FFF2-40B4-BE49-F238E27FC236}">
                <a16:creationId xmlns:a16="http://schemas.microsoft.com/office/drawing/2014/main" id="{C3F1C19A-A451-527F-38A3-66E917FA1C29}"/>
              </a:ext>
            </a:extLst>
          </p:cNvPr>
          <p:cNvSpPr/>
          <p:nvPr/>
        </p:nvSpPr>
        <p:spPr>
          <a:xfrm>
            <a:off x="7479750" y="2356009"/>
            <a:ext cx="2504580" cy="606616"/>
          </a:xfrm>
          <a:prstGeom prst="bentArrow">
            <a:avLst>
              <a:gd name="adj1" fmla="val 23784"/>
              <a:gd name="adj2" fmla="val 25000"/>
              <a:gd name="adj3" fmla="val 25000"/>
              <a:gd name="adj4" fmla="val 14561"/>
            </a:avLst>
          </a:prstGeom>
          <a:solidFill>
            <a:schemeClr val="tx1"/>
          </a:solidFill>
          <a:ln>
            <a:solidFill>
              <a:schemeClr val="bg1"/>
            </a:solidFill>
          </a:ln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8E1C0BE0-2A90-6EA6-8038-CBF1DA17EBB3}"/>
              </a:ext>
            </a:extLst>
          </p:cNvPr>
          <p:cNvCxnSpPr/>
          <p:nvPr/>
        </p:nvCxnSpPr>
        <p:spPr>
          <a:xfrm>
            <a:off x="835152" y="651190"/>
            <a:ext cx="0" cy="760377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17640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BBB9407-881A-FB94-C8C9-D8190C950B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09FB6E6-B5C8-F590-AD8A-01A67F0FB3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4645" y="368596"/>
            <a:ext cx="10515600" cy="1325563"/>
          </a:xfrm>
        </p:spPr>
        <p:txBody>
          <a:bodyPr/>
          <a:lstStyle/>
          <a:p>
            <a:r>
              <a:rPr lang="ja-JP" altLang="en-US" sz="4000" spc="600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 違和感を抑えるための設計</a:t>
            </a:r>
            <a:endParaRPr kumimoji="1" lang="ja-JP" altLang="en-US" spc="600" dirty="0"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sp>
        <p:nvSpPr>
          <p:cNvPr id="8" name="タイトル 1">
            <a:extLst>
              <a:ext uri="{FF2B5EF4-FFF2-40B4-BE49-F238E27FC236}">
                <a16:creationId xmlns:a16="http://schemas.microsoft.com/office/drawing/2014/main" id="{C042BD98-F505-04E7-2CF6-CB7B33E80A77}"/>
              </a:ext>
            </a:extLst>
          </p:cNvPr>
          <p:cNvSpPr txBox="1">
            <a:spLocks/>
          </p:cNvSpPr>
          <p:nvPr/>
        </p:nvSpPr>
        <p:spPr>
          <a:xfrm>
            <a:off x="1676400" y="1694162"/>
            <a:ext cx="10515600" cy="47952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pc="600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① 待機→実行の遷移を</a:t>
            </a:r>
            <a:r>
              <a:rPr lang="en-US" altLang="ja-JP" spc="600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3</a:t>
            </a:r>
            <a:r>
              <a:rPr lang="ja-JP" altLang="en-US" spc="600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小節固定</a:t>
            </a:r>
            <a:endParaRPr lang="en-US" altLang="ja-JP" spc="600" dirty="0"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  <a:p>
            <a:endParaRPr lang="en-US" altLang="ja-JP" spc="600" dirty="0"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  <a:p>
            <a:r>
              <a:rPr lang="ja-JP" altLang="en-US" spc="600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② 早期クリア時の体験破綻を防止</a:t>
            </a:r>
            <a:endParaRPr lang="en-US" altLang="ja-JP" spc="600" dirty="0"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sp>
        <p:nvSpPr>
          <p:cNvPr id="9" name="タイトル 1">
            <a:extLst>
              <a:ext uri="{FF2B5EF4-FFF2-40B4-BE49-F238E27FC236}">
                <a16:creationId xmlns:a16="http://schemas.microsoft.com/office/drawing/2014/main" id="{027BB13E-2DA0-3363-9361-02C2699B41E9}"/>
              </a:ext>
            </a:extLst>
          </p:cNvPr>
          <p:cNvSpPr txBox="1">
            <a:spLocks/>
          </p:cNvSpPr>
          <p:nvPr/>
        </p:nvSpPr>
        <p:spPr>
          <a:xfrm>
            <a:off x="648711" y="141874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pc="600" dirty="0">
                <a:solidFill>
                  <a:srgbClr val="FFC000"/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　リズム感</a:t>
            </a:r>
          </a:p>
        </p:txBody>
      </p:sp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0CFB211E-9511-3A16-8D2C-F150B29F72E7}"/>
              </a:ext>
            </a:extLst>
          </p:cNvPr>
          <p:cNvCxnSpPr/>
          <p:nvPr/>
        </p:nvCxnSpPr>
        <p:spPr>
          <a:xfrm>
            <a:off x="835152" y="651190"/>
            <a:ext cx="0" cy="760377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93285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テーマ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538D9D"/>
      </a:hlink>
      <a:folHlink>
        <a:srgbClr val="A5738E"/>
      </a:folHlink>
    </a:clrScheme>
    <a:fontScheme name="ユーザー定義 1">
      <a:majorFont>
        <a:latin typeface="HGS創英角ﾎﾟｯﾌﾟ体"/>
        <a:ea typeface="HG創英角ﾎﾟｯﾌﾟ体"/>
        <a:cs typeface=""/>
      </a:majorFont>
      <a:minorFont>
        <a:latin typeface="HG創英角ﾎﾟｯﾌﾟ体"/>
        <a:ea typeface="HGS創英角ﾎﾟｯﾌﾟ体"/>
        <a:cs typeface="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75000"/>
            <a:lumOff val="25000"/>
          </a:schemeClr>
        </a:solidFill>
        <a:ln>
          <a:solidFill>
            <a:schemeClr val="bg1">
              <a:lumMod val="50000"/>
              <a:lumOff val="50000"/>
            </a:schemeClr>
          </a:solidFill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3A418E6B-C5F0-4B95-8D77-61E3EF3B5DF5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游ゴシック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ドキュメント" ma:contentTypeID="0x010100F25A8E2EECE2364DBF5A6ECC919CB978" ma:contentTypeVersion="14" ma:contentTypeDescription="新しいドキュメントを作成します。" ma:contentTypeScope="" ma:versionID="665036db382c8f3c619213a03b9a823b">
  <xsd:schema xmlns:xsd="http://www.w3.org/2001/XMLSchema" xmlns:xs="http://www.w3.org/2001/XMLSchema" xmlns:p="http://schemas.microsoft.com/office/2006/metadata/properties" xmlns:ns3="1cf7dc52-e7fd-40ed-9a07-11f6e05ef398" xmlns:ns4="4c79e6a5-655a-42be-b0b8-48fff79ca815" targetNamespace="http://schemas.microsoft.com/office/2006/metadata/properties" ma:root="true" ma:fieldsID="1edbbe6e03753b494fd91b40f85c5a69" ns3:_="" ns4:_="">
    <xsd:import namespace="1cf7dc52-e7fd-40ed-9a07-11f6e05ef398"/>
    <xsd:import namespace="4c79e6a5-655a-42be-b0b8-48fff79ca81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SearchProperties" minOccurs="0"/>
                <xsd:element ref="ns3:MediaServiceDateTaken" minOccurs="0"/>
                <xsd:element ref="ns3:MediaServiceSystemTags" minOccurs="0"/>
                <xsd:element ref="ns3:MediaServiceGenerationTime" minOccurs="0"/>
                <xsd:element ref="ns3:MediaServiceEventHashCode" minOccurs="0"/>
                <xsd:element ref="ns3:MediaLengthInSeconds" minOccurs="0"/>
                <xsd:element ref="ns3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cf7dc52-e7fd-40ed-9a07-11f6e05ef39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_activity" ma:index="11" nillable="true" ma:displayName="_activity" ma:hidden="true" ma:internalName="_activity">
      <xsd:simpleType>
        <xsd:restriction base="dms:Note"/>
      </xsd:simpleType>
    </xsd:element>
    <xsd:element name="MediaServiceSearchProperties" ma:index="15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6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SystemTags" ma:index="17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CR" ma:index="2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c79e6a5-655a-42be-b0b8-48fff79ca815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共有相手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共有相手の詳細情報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共有のヒントのハッシュ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コンテンツ タイプ"/>
        <xsd:element ref="dc:title" minOccurs="0" maxOccurs="1" ma:index="4" ma:displayName="タイトル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1cf7dc52-e7fd-40ed-9a07-11f6e05ef398" xsi:nil="true"/>
  </documentManagement>
</p:properties>
</file>

<file path=customXml/itemProps1.xml><?xml version="1.0" encoding="utf-8"?>
<ds:datastoreItem xmlns:ds="http://schemas.openxmlformats.org/officeDocument/2006/customXml" ds:itemID="{A3AAF807-FD04-4C22-848F-23513DD269A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cf7dc52-e7fd-40ed-9a07-11f6e05ef398"/>
    <ds:schemaRef ds:uri="4c79e6a5-655a-42be-b0b8-48fff79ca81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462B627-969C-4472-B132-3E99AAAEEC1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C7DD6A4-29AB-4FA1-A3DF-6B75E45091BC}">
  <ds:schemaRefs>
    <ds:schemaRef ds:uri="http://schemas.microsoft.com/office/2006/documentManagement/types"/>
    <ds:schemaRef ds:uri="http://schemas.microsoft.com/office/2006/metadata/properties"/>
    <ds:schemaRef ds:uri="http://www.w3.org/XML/1998/namespace"/>
    <ds:schemaRef ds:uri="http://purl.org/dc/terms/"/>
    <ds:schemaRef ds:uri="http://purl.org/dc/elements/1.1/"/>
    <ds:schemaRef ds:uri="http://schemas.microsoft.com/office/infopath/2007/PartnerControls"/>
    <ds:schemaRef ds:uri="http://schemas.openxmlformats.org/package/2006/metadata/core-properties"/>
    <ds:schemaRef ds:uri="4c79e6a5-655a-42be-b0b8-48fff79ca815"/>
    <ds:schemaRef ds:uri="1cf7dc52-e7fd-40ed-9a07-11f6e05ef398"/>
    <ds:schemaRef ds:uri="http://purl.org/dc/dcmitype/"/>
  </ds:schemaRefs>
</ds:datastoreItem>
</file>

<file path=docMetadata/LabelInfo.xml><?xml version="1.0" encoding="utf-8"?>
<clbl:labelList xmlns:clbl="http://schemas.microsoft.com/office/2020/mipLabelMetadata">
  <clbl:label id="{8d41d6d7-36ce-4e0c-8c6d-cf2c54c39039}" enabled="0" method="" siteId="{8d41d6d7-36ce-4e0c-8c6d-cf2c54c39039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1446</TotalTime>
  <Words>354</Words>
  <Application>Microsoft Office PowerPoint</Application>
  <PresentationFormat>ワイド画面</PresentationFormat>
  <Paragraphs>107</Paragraphs>
  <Slides>14</Slides>
  <Notes>9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14</vt:i4>
      </vt:variant>
    </vt:vector>
  </HeadingPairs>
  <TitlesOfParts>
    <vt:vector size="20" baseType="lpstr">
      <vt:lpstr>HGP創英角ﾎﾟｯﾌﾟ体</vt:lpstr>
      <vt:lpstr>HGS創英角ﾎﾟｯﾌﾟ体</vt:lpstr>
      <vt:lpstr>HG創英角ﾎﾟｯﾌﾟ体</vt:lpstr>
      <vt:lpstr>游ゴシック</vt:lpstr>
      <vt:lpstr>Arial</vt:lpstr>
      <vt:lpstr>Office Theme</vt:lpstr>
      <vt:lpstr>PowerPoint プレゼンテーション</vt:lpstr>
      <vt:lpstr>  自己紹介</vt:lpstr>
      <vt:lpstr>  どんなプログラマ？</vt:lpstr>
      <vt:lpstr>  クリエイターとしての見解</vt:lpstr>
      <vt:lpstr>PowerPoint プレゼンテーション</vt:lpstr>
      <vt:lpstr>PowerPoint プレゼンテーション</vt:lpstr>
      <vt:lpstr>PowerPoint プレゼンテーション</vt:lpstr>
      <vt:lpstr> ゲームフロー</vt:lpstr>
      <vt:lpstr> 違和感を抑えるための設計</vt:lpstr>
      <vt:lpstr> リズムをとるために</vt:lpstr>
      <vt:lpstr> 実装の優先順位</vt:lpstr>
      <vt:lpstr> 現状と残タスク</vt:lpstr>
      <vt:lpstr> 完成の見通し</vt:lpstr>
      <vt:lpstr>ご覧いただきありがとうございました。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OHAT13B52924 西口煌大</dc:creator>
  <cp:lastModifiedBy>OHAT13B52924 西口煌大</cp:lastModifiedBy>
  <cp:revision>11</cp:revision>
  <cp:lastPrinted>2025-12-13T01:04:58Z</cp:lastPrinted>
  <dcterms:created xsi:type="dcterms:W3CDTF">2025-11-19T04:07:58Z</dcterms:created>
  <dcterms:modified xsi:type="dcterms:W3CDTF">2025-12-15T05:47:52Z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0x010100F25A8E2EECE2364DBF5A6ECC919CB978</vt:lpwstr>
  </property>
</Properties>
</file>